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541" r:id="rId2"/>
    <p:sldId id="544" r:id="rId3"/>
    <p:sldId id="545" r:id="rId4"/>
    <p:sldId id="546" r:id="rId5"/>
    <p:sldId id="547" r:id="rId6"/>
    <p:sldId id="548" r:id="rId7"/>
    <p:sldId id="543" r:id="rId8"/>
    <p:sldId id="463" r:id="rId9"/>
  </p:sldIdLst>
  <p:sldSz cx="12192000" cy="6858000"/>
  <p:notesSz cx="6858000" cy="9144000"/>
  <p:embeddedFontLst>
    <p:embeddedFont>
      <p:font typeface="微软雅黑" panose="020B0503020204020204" pitchFamily="34" charset="-122"/>
      <p:regular r:id="rId12"/>
      <p:bold r:id="rId13"/>
    </p:embeddedFont>
    <p:embeddedFont>
      <p:font typeface="思源黑体 CN Bold" panose="020B0604020202020204" charset="-128"/>
      <p:bold r:id="rId14"/>
    </p:embeddedFont>
    <p:embeddedFont>
      <p:font typeface="思源黑体 CN Regular" panose="020B0604020202020204" charset="-128"/>
      <p:regular r:id="rId15"/>
    </p:embeddedFont>
  </p:embeddedFontLst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11">
          <p15:clr>
            <a:srgbClr val="A4A3A4"/>
          </p15:clr>
        </p15:guide>
        <p15:guide id="2" pos="4452">
          <p15:clr>
            <a:srgbClr val="A4A3A4"/>
          </p15:clr>
        </p15:guide>
        <p15:guide id="3" orient="horz" pos="3543">
          <p15:clr>
            <a:srgbClr val="A4A3A4"/>
          </p15:clr>
        </p15:guide>
        <p15:guide id="4" orient="horz" pos="1165">
          <p15:clr>
            <a:srgbClr val="A4A3A4"/>
          </p15:clr>
        </p15:guide>
        <p15:guide id="5" orient="horz" pos="1408">
          <p15:clr>
            <a:srgbClr val="A4A3A4"/>
          </p15:clr>
        </p15:guide>
        <p15:guide id="6" pos="296">
          <p15:clr>
            <a:srgbClr val="A4A3A4"/>
          </p15:clr>
        </p15:guide>
        <p15:guide id="7" pos="2683">
          <p15:clr>
            <a:srgbClr val="A4A3A4"/>
          </p15:clr>
        </p15:guide>
        <p15:guide id="8" pos="2812">
          <p15:clr>
            <a:srgbClr val="A4A3A4"/>
          </p15:clr>
        </p15:guide>
        <p15:guide id="9" pos="3197">
          <p15:clr>
            <a:srgbClr val="A4A3A4"/>
          </p15:clr>
        </p15:guide>
        <p15:guide id="10" pos="4379">
          <p15:clr>
            <a:srgbClr val="A4A3A4"/>
          </p15:clr>
        </p15:guide>
        <p15:guide id="11" pos="4745">
          <p15:clr>
            <a:srgbClr val="A4A3A4"/>
          </p15:clr>
        </p15:guide>
        <p15:guide id="12" pos="4380">
          <p15:clr>
            <a:srgbClr val="A4A3A4"/>
          </p15:clr>
        </p15:guide>
        <p15:guide id="13" pos="6097">
          <p15:clr>
            <a:srgbClr val="A4A3A4"/>
          </p15:clr>
        </p15:guide>
        <p15:guide id="14" orient="horz" pos="1656">
          <p15:clr>
            <a:srgbClr val="A4A3A4"/>
          </p15:clr>
        </p15:guide>
        <p15:guide id="15" orient="horz" pos="4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nchen" initials="s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4FF"/>
    <a:srgbClr val="F2F2F2"/>
    <a:srgbClr val="FFC000"/>
    <a:srgbClr val="E7E9EF"/>
    <a:srgbClr val="E6E4E4"/>
    <a:srgbClr val="D5F0FF"/>
    <a:srgbClr val="C3EAFF"/>
    <a:srgbClr val="A4BBD5"/>
    <a:srgbClr val="FFFFFF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9" autoAdjust="0"/>
    <p:restoredTop sz="90152" autoAdjust="0"/>
  </p:normalViewPr>
  <p:slideViewPr>
    <p:cSldViewPr snapToGrid="0" showGuides="1">
      <p:cViewPr varScale="1">
        <p:scale>
          <a:sx n="110" d="100"/>
          <a:sy n="110" d="100"/>
        </p:scale>
        <p:origin x="324" y="84"/>
      </p:cViewPr>
      <p:guideLst>
        <p:guide pos="211"/>
        <p:guide pos="4452"/>
        <p:guide orient="horz" pos="3543"/>
        <p:guide orient="horz" pos="1165"/>
        <p:guide orient="horz" pos="1408"/>
        <p:guide pos="296"/>
        <p:guide pos="2683"/>
        <p:guide pos="2812"/>
        <p:guide pos="3197"/>
        <p:guide pos="4379"/>
        <p:guide pos="4745"/>
        <p:guide pos="4380"/>
        <p:guide pos="6097"/>
        <p:guide orient="horz" pos="1656"/>
        <p:guide orient="horz" pos="42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786"/>
    </p:cViewPr>
  </p:sorterViewPr>
  <p:notesViewPr>
    <p:cSldViewPr snapToGrid="0">
      <p:cViewPr varScale="1">
        <p:scale>
          <a:sx n="87" d="100"/>
          <a:sy n="87" d="100"/>
        </p:scale>
        <p:origin x="208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06028-98A8-418C-9A2B-BDD6A9E97F1B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2023/1/6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778AD-231B-4F13-81D5-31CB9E9362D9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3A759E4-452B-44C0-BB88-1C4E11690BFF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3B3FEAC-CE30-4CD0-92F9-3E0CB094914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7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模板-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1图2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18"/>
          <p:cNvSpPr/>
          <p:nvPr userDrawn="1"/>
        </p:nvSpPr>
        <p:spPr>
          <a:xfrm>
            <a:off x="6289577" y="4217988"/>
            <a:ext cx="225425" cy="300037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761565" y="1566619"/>
            <a:ext cx="4154243" cy="394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062380" y="1566807"/>
            <a:ext cx="3922059" cy="1846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071344" y="3565936"/>
            <a:ext cx="3922059" cy="1945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25"/>
          </p:nvPr>
        </p:nvSpPr>
        <p:spPr>
          <a:xfrm>
            <a:off x="1856514" y="1665093"/>
            <a:ext cx="4090957" cy="4012521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26"/>
          </p:nvPr>
        </p:nvSpPr>
        <p:spPr>
          <a:xfrm>
            <a:off x="6096000" y="1665092"/>
            <a:ext cx="4090957" cy="4012521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2图2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665898" y="4819406"/>
            <a:ext cx="233363" cy="25558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253773" y="4824169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863053" y="5440754"/>
            <a:ext cx="3995274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015231" y="5445373"/>
            <a:ext cx="4087217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26"/>
          </p:nvPr>
        </p:nvSpPr>
        <p:spPr>
          <a:xfrm>
            <a:off x="1873225" y="1508834"/>
            <a:ext cx="3995274" cy="393192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7"/>
          </p:nvPr>
        </p:nvSpPr>
        <p:spPr>
          <a:xfrm>
            <a:off x="6015231" y="1508834"/>
            <a:ext cx="4087218" cy="393192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2图（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647638" y="4655578"/>
            <a:ext cx="233363" cy="255587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235513" y="4660340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880999" y="5202626"/>
            <a:ext cx="4015536" cy="39029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5997389" y="5207245"/>
            <a:ext cx="4147125" cy="39029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880999" y="1326783"/>
            <a:ext cx="8263513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6"/>
          </p:nvPr>
        </p:nvSpPr>
        <p:spPr>
          <a:xfrm>
            <a:off x="1880999" y="1823735"/>
            <a:ext cx="4015536" cy="327027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27"/>
          </p:nvPr>
        </p:nvSpPr>
        <p:spPr>
          <a:xfrm>
            <a:off x="5997389" y="1823735"/>
            <a:ext cx="4147124" cy="3270273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标题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824404" y="4768240"/>
            <a:ext cx="233363" cy="255587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412279" y="4773002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2057767" y="1282130"/>
            <a:ext cx="8263513" cy="390293"/>
          </a:xfrm>
          <a:prstGeom prst="rect">
            <a:avLst/>
          </a:prstGeom>
          <a:noFill/>
        </p:spPr>
        <p:txBody>
          <a:bodyPr/>
          <a:lstStyle>
            <a:lvl1pPr algn="ctr">
              <a:defRPr lang="zh-CN" altLang="en-US" sz="1800" smtClean="0">
                <a:solidFill>
                  <a:schemeClr val="accent1"/>
                </a:solidFill>
              </a:defRPr>
            </a:lvl1pPr>
            <a:lvl2pPr algn="ctr">
              <a:defRPr lang="zh-CN" altLang="en-US" smtClean="0"/>
            </a:lvl2pPr>
            <a:lvl3pPr algn="ctr">
              <a:defRPr lang="zh-CN" altLang="en-US" smtClean="0"/>
            </a:lvl3pPr>
            <a:lvl4pPr algn="ctr">
              <a:defRPr lang="zh-CN" altLang="en-US" smtClean="0"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26"/>
          </p:nvPr>
        </p:nvSpPr>
        <p:spPr>
          <a:xfrm>
            <a:off x="2057766" y="1789137"/>
            <a:ext cx="3959642" cy="393192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27"/>
          </p:nvPr>
        </p:nvSpPr>
        <p:spPr>
          <a:xfrm>
            <a:off x="6234062" y="1789137"/>
            <a:ext cx="4087218" cy="393192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749273" y="4883635"/>
            <a:ext cx="233363" cy="25558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337148" y="4888398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946428" y="5504053"/>
            <a:ext cx="3995274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098607" y="5508672"/>
            <a:ext cx="4146966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1946427" y="1251305"/>
            <a:ext cx="8239397" cy="65620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accent1"/>
                </a:solidFill>
              </a:defRPr>
            </a:lvl1pPr>
            <a:lvl2pPr algn="ctr">
              <a:defRPr sz="1800"/>
            </a:lvl2pPr>
            <a:lvl3pPr algn="ctr">
              <a:defRPr sz="1600"/>
            </a:lvl3pPr>
            <a:lvl4pPr algn="ctr">
              <a:defRPr sz="1400"/>
            </a:lvl4pPr>
            <a:lvl5pPr algn="ctr">
              <a:defRPr sz="11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6"/>
          </p:nvPr>
        </p:nvSpPr>
        <p:spPr>
          <a:xfrm>
            <a:off x="1956600" y="2023594"/>
            <a:ext cx="3959642" cy="336899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27"/>
          </p:nvPr>
        </p:nvSpPr>
        <p:spPr>
          <a:xfrm>
            <a:off x="6098606" y="2023594"/>
            <a:ext cx="4087218" cy="3368993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749047" y="1664411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097" y="3909419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0546" y="1661980"/>
            <a:ext cx="5239375" cy="41006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2263370" y="1218823"/>
            <a:ext cx="3477167" cy="4524827"/>
            <a:chOff x="4500779" y="1987291"/>
            <a:chExt cx="4226159" cy="3987050"/>
          </a:xfrm>
          <a:solidFill>
            <a:schemeClr val="bg2"/>
          </a:solidFill>
        </p:grpSpPr>
        <p:sp>
          <p:nvSpPr>
            <p:cNvPr id="13" name="矩形 12"/>
            <p:cNvSpPr/>
            <p:nvPr/>
          </p:nvSpPr>
          <p:spPr>
            <a:xfrm rot="10800000">
              <a:off x="4500779" y="2168895"/>
              <a:ext cx="4226159" cy="3805444"/>
            </a:xfrm>
            <a:prstGeom prst="rect">
              <a:avLst/>
            </a:prstGeom>
            <a:grpFill/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defTabSz="913765">
                <a:defRPr/>
              </a:pP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3668" y="1987291"/>
              <a:ext cx="2383930" cy="1202480"/>
            </a:xfrm>
            <a:prstGeom prst="rect">
              <a:avLst/>
            </a:prstGeom>
            <a:noFill/>
          </p:spPr>
          <p:txBody>
            <a:bodyPr lIns="90000" tIns="46800" rIns="90000" bIns="46800" anchor="b">
              <a:spAutoFit/>
            </a:bodyPr>
            <a:lstStyle/>
            <a:p>
              <a:pPr>
                <a:defRPr/>
              </a:pPr>
              <a:r>
                <a:rPr lang="en-US" altLang="zh-CN" sz="7200" dirty="0">
                  <a:solidFill>
                    <a:schemeClr val="tx1">
                      <a:alpha val="10000"/>
                    </a:schemeClr>
                  </a:solidFill>
                  <a:latin typeface="+mj-lt"/>
                </a:rPr>
                <a:t>01</a:t>
              </a:r>
              <a:endParaRPr lang="zh-CN" altLang="en-US" sz="7200" dirty="0">
                <a:solidFill>
                  <a:schemeClr val="tx1">
                    <a:alpha val="10000"/>
                  </a:schemeClr>
                </a:solidFill>
                <a:latin typeface="+mj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4504901" y="2168894"/>
              <a:ext cx="0" cy="3805447"/>
            </a:xfrm>
            <a:prstGeom prst="line">
              <a:avLst/>
            </a:prstGeom>
            <a:grpFill/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 userDrawn="1"/>
        </p:nvSpPr>
        <p:spPr>
          <a:xfrm rot="10800000">
            <a:off x="6190585" y="1419561"/>
            <a:ext cx="3477846" cy="4319007"/>
          </a:xfrm>
          <a:prstGeom prst="rect">
            <a:avLst/>
          </a:prstGeom>
          <a:solidFill>
            <a:schemeClr val="bg2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defTabSz="913765">
              <a:defRPr/>
            </a:pP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227874" y="1319977"/>
            <a:ext cx="1961431" cy="1202510"/>
          </a:xfrm>
          <a:prstGeom prst="rect">
            <a:avLst/>
          </a:prstGeom>
          <a:noFill/>
        </p:spPr>
        <p:txBody>
          <a:bodyPr wrap="square" lIns="90000" tIns="46800" rIns="90000" bIns="46800" anchor="b">
            <a:spAutoFit/>
          </a:bodyPr>
          <a:lstStyle/>
          <a:p>
            <a:pPr>
              <a:defRPr/>
            </a:pPr>
            <a:r>
              <a:rPr lang="en-US" altLang="zh-CN" sz="7200" b="1" dirty="0">
                <a:solidFill>
                  <a:schemeClr val="tx1">
                    <a:alpha val="10000"/>
                  </a:schemeClr>
                </a:solidFill>
                <a:latin typeface="+mj-lt"/>
              </a:rPr>
              <a:t>02</a:t>
            </a:r>
            <a:endParaRPr lang="zh-CN" altLang="en-US" sz="7200" b="1" dirty="0">
              <a:solidFill>
                <a:schemeClr val="tx1">
                  <a:alpha val="10000"/>
                </a:schemeClr>
              </a:solidFill>
              <a:latin typeface="+mj-lt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 flipV="1">
            <a:off x="6190585" y="1419648"/>
            <a:ext cx="3483" cy="4318920"/>
          </a:xfrm>
          <a:prstGeom prst="line">
            <a:avLst/>
          </a:prstGeom>
          <a:solidFill>
            <a:schemeClr val="bg2"/>
          </a:solidFill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2413188" y="2574727"/>
            <a:ext cx="3288587" cy="30321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341117" y="2574727"/>
            <a:ext cx="3309419" cy="30321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图2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098138" y="1554521"/>
            <a:ext cx="5054567" cy="219353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098140" y="3921616"/>
            <a:ext cx="5074692" cy="219909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6325176" y="1554514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6331336" y="3927589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-图片 2"/>
          <p:cNvSpPr/>
          <p:nvPr userDrawn="1">
            <p:custDataLst>
              <p:tags r:id="rId1"/>
            </p:custDataLst>
          </p:nvPr>
        </p:nvSpPr>
        <p:spPr>
          <a:xfrm>
            <a:off x="-1" y="-1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9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baseline="0">
                <a:ea typeface="微软雅黑" panose="020B0503020204020204" pitchFamily="34" charset="-122"/>
              </a:rPr>
              <a:t>                                              </a:t>
            </a:r>
            <a:endParaRPr lang="zh-CN" altLang="en-US" sz="1800" baseline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2" y="204279"/>
            <a:ext cx="400897" cy="617452"/>
          </a:xfrm>
          <a:prstGeom prst="rect">
            <a:avLst/>
          </a:prstGeom>
        </p:spPr>
      </p:pic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两组-2小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566367" y="1501031"/>
            <a:ext cx="4170949" cy="3903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55128" y="1497123"/>
            <a:ext cx="4170949" cy="605143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8952" y="1470228"/>
            <a:ext cx="4170949" cy="39379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微软雅黑" panose="020B0503020204020204" pitchFamily="34" charset="-122"/>
              </a:rPr>
              <a:t>                 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08952" y="1497123"/>
            <a:ext cx="4170949" cy="605143"/>
          </a:xfrm>
          <a:prstGeom prst="rect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 userDrawn="1">
            <p:ph type="body" sz="quarter" idx="16"/>
          </p:nvPr>
        </p:nvSpPr>
        <p:spPr>
          <a:xfrm>
            <a:off x="6403650" y="1572426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0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1604708" y="1570999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0"/>
          </p:nvPr>
        </p:nvSpPr>
        <p:spPr>
          <a:xfrm>
            <a:off x="1573803" y="2205131"/>
            <a:ext cx="4139704" cy="32005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1"/>
          </p:nvPr>
        </p:nvSpPr>
        <p:spPr>
          <a:xfrm>
            <a:off x="6331073" y="2205129"/>
            <a:ext cx="4139704" cy="32005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图或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1916206" y="1443821"/>
            <a:ext cx="7597588" cy="4365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>
                <a:solidFill>
                  <a:schemeClr val="tx1"/>
                </a:solidFill>
                <a:latin typeface="+mj-ea"/>
                <a:ea typeface="+mj-ea"/>
              </a:defRPr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图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1916206" y="1437099"/>
            <a:ext cx="7597588" cy="4365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>
                <a:solidFill>
                  <a:schemeClr val="tx1"/>
                </a:solidFill>
                <a:latin typeface="+mj-ea"/>
                <a:ea typeface="+mj-ea"/>
              </a:defRPr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916205" y="5412113"/>
            <a:ext cx="7597588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-1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7" name="任意多边形 18"/>
          <p:cNvSpPr/>
          <p:nvPr userDrawn="1"/>
        </p:nvSpPr>
        <p:spPr>
          <a:xfrm>
            <a:off x="6645743" y="5183188"/>
            <a:ext cx="223837" cy="300037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396318" y="1473201"/>
            <a:ext cx="3836891" cy="40400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图片占位符 2"/>
          <p:cNvSpPr>
            <a:spLocks noGrp="1"/>
          </p:cNvSpPr>
          <p:nvPr>
            <p:ph type="pic" sz="quarter" idx="32"/>
          </p:nvPr>
        </p:nvSpPr>
        <p:spPr>
          <a:xfrm>
            <a:off x="1989605" y="1473200"/>
            <a:ext cx="4191000" cy="4040094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-1图2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18"/>
          <p:cNvSpPr/>
          <p:nvPr userDrawn="1"/>
        </p:nvSpPr>
        <p:spPr>
          <a:xfrm>
            <a:off x="6289577" y="4217988"/>
            <a:ext cx="225425" cy="300037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761565" y="1566619"/>
            <a:ext cx="4154243" cy="394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062380" y="1566807"/>
            <a:ext cx="3922059" cy="1846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071344" y="3565936"/>
            <a:ext cx="3922059" cy="1945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-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25"/>
          </p:nvPr>
        </p:nvSpPr>
        <p:spPr>
          <a:xfrm>
            <a:off x="1856514" y="1665093"/>
            <a:ext cx="4090957" cy="4012521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26"/>
          </p:nvPr>
        </p:nvSpPr>
        <p:spPr>
          <a:xfrm>
            <a:off x="6096000" y="1665092"/>
            <a:ext cx="4090957" cy="4012521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-2图2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665898" y="4819406"/>
            <a:ext cx="233363" cy="25558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253773" y="4824169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863053" y="5440754"/>
            <a:ext cx="3995274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015231" y="5445373"/>
            <a:ext cx="4087217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26"/>
          </p:nvPr>
        </p:nvSpPr>
        <p:spPr>
          <a:xfrm>
            <a:off x="1873225" y="1508834"/>
            <a:ext cx="3995274" cy="393192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7"/>
          </p:nvPr>
        </p:nvSpPr>
        <p:spPr>
          <a:xfrm>
            <a:off x="6015231" y="1508834"/>
            <a:ext cx="4087218" cy="393192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标题2图（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647638" y="4655578"/>
            <a:ext cx="233363" cy="255587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235513" y="4660340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880999" y="5202626"/>
            <a:ext cx="4015536" cy="39029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5997389" y="5207245"/>
            <a:ext cx="4147125" cy="39029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880999" y="1326783"/>
            <a:ext cx="8263513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6"/>
          </p:nvPr>
        </p:nvSpPr>
        <p:spPr>
          <a:xfrm>
            <a:off x="1880999" y="1823735"/>
            <a:ext cx="4015536" cy="327027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27"/>
          </p:nvPr>
        </p:nvSpPr>
        <p:spPr>
          <a:xfrm>
            <a:off x="5997389" y="1823735"/>
            <a:ext cx="4147124" cy="3270273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标题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824404" y="4768240"/>
            <a:ext cx="233363" cy="255587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412279" y="4773002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2057767" y="1282130"/>
            <a:ext cx="8263513" cy="390293"/>
          </a:xfrm>
          <a:prstGeom prst="rect">
            <a:avLst/>
          </a:prstGeom>
          <a:noFill/>
        </p:spPr>
        <p:txBody>
          <a:bodyPr/>
          <a:lstStyle>
            <a:lvl1pPr algn="ctr">
              <a:defRPr lang="zh-CN" altLang="en-US" sz="1800" smtClean="0">
                <a:solidFill>
                  <a:schemeClr val="accent1"/>
                </a:solidFill>
              </a:defRPr>
            </a:lvl1pPr>
            <a:lvl2pPr algn="ctr">
              <a:defRPr lang="zh-CN" altLang="en-US" smtClean="0"/>
            </a:lvl2pPr>
            <a:lvl3pPr algn="ctr">
              <a:defRPr lang="zh-CN" altLang="en-US" smtClean="0"/>
            </a:lvl3pPr>
            <a:lvl4pPr algn="ctr">
              <a:defRPr lang="zh-CN" altLang="en-US" smtClean="0"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26"/>
          </p:nvPr>
        </p:nvSpPr>
        <p:spPr>
          <a:xfrm>
            <a:off x="2057766" y="1789137"/>
            <a:ext cx="3959642" cy="393192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27"/>
          </p:nvPr>
        </p:nvSpPr>
        <p:spPr>
          <a:xfrm>
            <a:off x="6234062" y="1789137"/>
            <a:ext cx="4087218" cy="393192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图片 2"/>
          <p:cNvSpPr/>
          <p:nvPr userDrawn="1">
            <p:custDataLst>
              <p:tags r:id="rId1"/>
            </p:custDataLst>
          </p:nvPr>
        </p:nvSpPr>
        <p:spPr>
          <a:xfrm>
            <a:off x="-1" y="-1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4">
              <a:alphaModFix amt="9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baseline="0">
                <a:ea typeface="微软雅黑" panose="020B0503020204020204" pitchFamily="34" charset="-122"/>
              </a:rPr>
              <a:t>                                              </a:t>
            </a:r>
            <a:endParaRPr lang="zh-CN" altLang="en-US" sz="1800" baseline="0">
              <a:ea typeface="微软雅黑" panose="020B0503020204020204" pitchFamily="34" charset="-122"/>
            </a:endParaRPr>
          </a:p>
        </p:txBody>
      </p:sp>
      <p:sp>
        <p:nvSpPr>
          <p:cNvPr id="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email"/>
          <a:srcRect l="10" r="26723"/>
          <a:stretch>
            <a:fillRect/>
          </a:stretch>
        </p:blipFill>
        <p:spPr>
          <a:xfrm>
            <a:off x="-1242110" y="0"/>
            <a:ext cx="6699546" cy="6858000"/>
          </a:xfrm>
          <a:custGeom>
            <a:avLst/>
            <a:gdLst>
              <a:gd name="connsiteX0" fmla="*/ 1238543 w 6699546"/>
              <a:gd name="connsiteY0" fmla="*/ 0 h 6858000"/>
              <a:gd name="connsiteX1" fmla="*/ 5461003 w 6699546"/>
              <a:gd name="connsiteY1" fmla="*/ 0 h 6858000"/>
              <a:gd name="connsiteX2" fmla="*/ 5480540 w 6699546"/>
              <a:gd name="connsiteY2" fmla="*/ 20247 h 6858000"/>
              <a:gd name="connsiteX3" fmla="*/ 6699546 w 6699546"/>
              <a:gd name="connsiteY3" fmla="*/ 3429000 h 6858000"/>
              <a:gd name="connsiteX4" fmla="*/ 5480540 w 6699546"/>
              <a:gd name="connsiteY4" fmla="*/ 6837753 h 6858000"/>
              <a:gd name="connsiteX5" fmla="*/ 5461003 w 6699546"/>
              <a:gd name="connsiteY5" fmla="*/ 6858000 h 6858000"/>
              <a:gd name="connsiteX6" fmla="*/ 1238543 w 6699546"/>
              <a:gd name="connsiteY6" fmla="*/ 6858000 h 6858000"/>
              <a:gd name="connsiteX7" fmla="*/ 1219006 w 6699546"/>
              <a:gd name="connsiteY7" fmla="*/ 6837753 h 6858000"/>
              <a:gd name="connsiteX8" fmla="*/ 0 w 6699546"/>
              <a:gd name="connsiteY8" fmla="*/ 3429000 h 6858000"/>
              <a:gd name="connsiteX9" fmla="*/ 1219006 w 6699546"/>
              <a:gd name="connsiteY9" fmla="*/ 202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99546" h="6858000">
                <a:moveTo>
                  <a:pt x="1238543" y="0"/>
                </a:moveTo>
                <a:lnTo>
                  <a:pt x="5461003" y="0"/>
                </a:lnTo>
                <a:lnTo>
                  <a:pt x="5480540" y="20247"/>
                </a:lnTo>
                <a:cubicBezTo>
                  <a:pt x="6225018" y="830480"/>
                  <a:pt x="6699546" y="2056660"/>
                  <a:pt x="6699546" y="3429000"/>
                </a:cubicBezTo>
                <a:cubicBezTo>
                  <a:pt x="6699546" y="4801340"/>
                  <a:pt x="6225018" y="6027520"/>
                  <a:pt x="5480540" y="6837753"/>
                </a:cubicBezTo>
                <a:lnTo>
                  <a:pt x="5461003" y="6858000"/>
                </a:lnTo>
                <a:lnTo>
                  <a:pt x="1238543" y="6858000"/>
                </a:lnTo>
                <a:lnTo>
                  <a:pt x="1219006" y="6837753"/>
                </a:lnTo>
                <a:cubicBezTo>
                  <a:pt x="474528" y="6027520"/>
                  <a:pt x="0" y="4801340"/>
                  <a:pt x="0" y="3429000"/>
                </a:cubicBezTo>
                <a:cubicBezTo>
                  <a:pt x="0" y="2056660"/>
                  <a:pt x="474528" y="830480"/>
                  <a:pt x="1219006" y="20247"/>
                </a:cubicBezTo>
                <a:close/>
              </a:path>
            </a:pathLst>
          </a:custGeom>
          <a:solidFill>
            <a:srgbClr val="0071C0"/>
          </a:solidFill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1142383" y="5238932"/>
            <a:ext cx="8573077" cy="16190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7" cstate="email"/>
          <a:srcRect/>
          <a:stretch>
            <a:fillRect/>
          </a:stretch>
        </p:blipFill>
        <p:spPr>
          <a:xfrm>
            <a:off x="9479677" y="5584610"/>
            <a:ext cx="2744713" cy="1273393"/>
          </a:xfrm>
          <a:prstGeom prst="rect">
            <a:avLst/>
          </a:prstGeom>
        </p:spPr>
      </p:pic>
      <p:sp>
        <p:nvSpPr>
          <p:cNvPr id="11" name="标题 47"/>
          <p:cNvSpPr txBox="1"/>
          <p:nvPr userDrawn="1"/>
        </p:nvSpPr>
        <p:spPr>
          <a:xfrm>
            <a:off x="7769414" y="4153159"/>
            <a:ext cx="4267201" cy="3139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spc="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墨研计算</a:t>
            </a:r>
            <a:r>
              <a:rPr lang="zh-CN" altLang="en-US" sz="1600" b="0" spc="300">
                <a:solidFill>
                  <a:schemeClr val="bg1"/>
                </a:solidFill>
                <a:latin typeface="+mn-ea"/>
                <a:ea typeface="+mn-ea"/>
              </a:rPr>
              <a:t>科学</a:t>
            </a:r>
            <a:r>
              <a:rPr lang="en-US" altLang="zh-CN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</a:t>
            </a:r>
            <a:r>
              <a:rPr lang="en-US" altLang="zh-CN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3566747" y="-11695"/>
            <a:ext cx="8616761" cy="6881390"/>
          </a:xfrm>
          <a:prstGeom prst="rect">
            <a:avLst/>
          </a:prstGeom>
          <a:solidFill>
            <a:srgbClr val="057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3872003" y="5238931"/>
            <a:ext cx="6429808" cy="16190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8" cstate="email"/>
          <a:srcRect/>
          <a:stretch>
            <a:fillRect/>
          </a:stretch>
        </p:blipFill>
        <p:spPr>
          <a:xfrm>
            <a:off x="7762413" y="-160306"/>
            <a:ext cx="4019405" cy="556325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7" cstate="email"/>
          <a:srcRect/>
          <a:stretch>
            <a:fillRect/>
          </a:stretch>
        </p:blipFill>
        <p:spPr>
          <a:xfrm>
            <a:off x="10124973" y="5584609"/>
            <a:ext cx="2058535" cy="1273393"/>
          </a:xfrm>
          <a:prstGeom prst="rect">
            <a:avLst/>
          </a:prstGeom>
        </p:spPr>
      </p:pic>
      <p:sp>
        <p:nvSpPr>
          <p:cNvPr id="16" name="任意多边形: 形状 65"/>
          <p:cNvSpPr/>
          <p:nvPr userDrawn="1">
            <p:custDataLst>
              <p:tags r:id="rId2"/>
            </p:custDataLst>
          </p:nvPr>
        </p:nvSpPr>
        <p:spPr>
          <a:xfrm>
            <a:off x="5779512" y="0"/>
            <a:ext cx="6417924" cy="6858000"/>
          </a:xfrm>
          <a:custGeom>
            <a:avLst/>
            <a:gdLst>
              <a:gd name="connsiteX0" fmla="*/ 0 w 4886997"/>
              <a:gd name="connsiteY0" fmla="*/ 0 h 6858000"/>
              <a:gd name="connsiteX1" fmla="*/ 4886997 w 4886997"/>
              <a:gd name="connsiteY1" fmla="*/ 0 h 6858000"/>
              <a:gd name="connsiteX2" fmla="*/ 4886997 w 4886997"/>
              <a:gd name="connsiteY2" fmla="*/ 6858000 h 6858000"/>
              <a:gd name="connsiteX3" fmla="*/ 16433 w 4886997"/>
              <a:gd name="connsiteY3" fmla="*/ 6858000 h 6858000"/>
              <a:gd name="connsiteX4" fmla="*/ 80485 w 4886997"/>
              <a:gd name="connsiteY4" fmla="*/ 6776493 h 6858000"/>
              <a:gd name="connsiteX5" fmla="*/ 1185042 w 4886997"/>
              <a:gd name="connsiteY5" fmla="*/ 3449910 h 6858000"/>
              <a:gd name="connsiteX6" fmla="*/ 80485 w 4886997"/>
              <a:gd name="connsiteY6" fmla="*/ 123327 h 6858000"/>
              <a:gd name="connsiteX7" fmla="*/ 76412 w 4886997"/>
              <a:gd name="connsiteY7" fmla="*/ 118144 h 6858000"/>
              <a:gd name="connsiteX8" fmla="*/ 67348 w 4886997"/>
              <a:gd name="connsiteY8" fmla="*/ 1024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6997" h="6858000">
                <a:moveTo>
                  <a:pt x="0" y="0"/>
                </a:moveTo>
                <a:lnTo>
                  <a:pt x="4886997" y="0"/>
                </a:lnTo>
                <a:lnTo>
                  <a:pt x="4886997" y="6858000"/>
                </a:lnTo>
                <a:lnTo>
                  <a:pt x="16433" y="6858000"/>
                </a:lnTo>
                <a:lnTo>
                  <a:pt x="80485" y="6776493"/>
                </a:lnTo>
                <a:cubicBezTo>
                  <a:pt x="774218" y="5848863"/>
                  <a:pt x="1185042" y="4697364"/>
                  <a:pt x="1185042" y="3449910"/>
                </a:cubicBezTo>
                <a:cubicBezTo>
                  <a:pt x="1185042" y="2202457"/>
                  <a:pt x="774218" y="1050957"/>
                  <a:pt x="80485" y="123327"/>
                </a:cubicBezTo>
                <a:lnTo>
                  <a:pt x="76412" y="118144"/>
                </a:lnTo>
                <a:lnTo>
                  <a:pt x="67348" y="102417"/>
                </a:lnTo>
                <a:close/>
              </a:path>
            </a:pathLst>
          </a:custGeom>
          <a:solidFill>
            <a:srgbClr val="0071C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800" baseline="0" dirty="0"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 userDrawn="1"/>
        </p:nvSpPr>
        <p:spPr>
          <a:xfrm>
            <a:off x="-976184" y="-1729944"/>
            <a:ext cx="8680002" cy="102619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email"/>
          <a:srcRect l="10" r="26723"/>
          <a:stretch>
            <a:fillRect/>
          </a:stretch>
        </p:blipFill>
        <p:spPr>
          <a:xfrm>
            <a:off x="680776" y="0"/>
            <a:ext cx="6699546" cy="6858000"/>
          </a:xfrm>
          <a:custGeom>
            <a:avLst/>
            <a:gdLst>
              <a:gd name="connsiteX0" fmla="*/ 1238543 w 6699546"/>
              <a:gd name="connsiteY0" fmla="*/ 0 h 6858000"/>
              <a:gd name="connsiteX1" fmla="*/ 5461003 w 6699546"/>
              <a:gd name="connsiteY1" fmla="*/ 0 h 6858000"/>
              <a:gd name="connsiteX2" fmla="*/ 5480540 w 6699546"/>
              <a:gd name="connsiteY2" fmla="*/ 20247 h 6858000"/>
              <a:gd name="connsiteX3" fmla="*/ 6699546 w 6699546"/>
              <a:gd name="connsiteY3" fmla="*/ 3429000 h 6858000"/>
              <a:gd name="connsiteX4" fmla="*/ 5480540 w 6699546"/>
              <a:gd name="connsiteY4" fmla="*/ 6837753 h 6858000"/>
              <a:gd name="connsiteX5" fmla="*/ 5461003 w 6699546"/>
              <a:gd name="connsiteY5" fmla="*/ 6858000 h 6858000"/>
              <a:gd name="connsiteX6" fmla="*/ 1238543 w 6699546"/>
              <a:gd name="connsiteY6" fmla="*/ 6858000 h 6858000"/>
              <a:gd name="connsiteX7" fmla="*/ 1219006 w 6699546"/>
              <a:gd name="connsiteY7" fmla="*/ 6837753 h 6858000"/>
              <a:gd name="connsiteX8" fmla="*/ 0 w 6699546"/>
              <a:gd name="connsiteY8" fmla="*/ 3429000 h 6858000"/>
              <a:gd name="connsiteX9" fmla="*/ 1219006 w 6699546"/>
              <a:gd name="connsiteY9" fmla="*/ 202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99546" h="6858000">
                <a:moveTo>
                  <a:pt x="1238543" y="0"/>
                </a:moveTo>
                <a:lnTo>
                  <a:pt x="5461003" y="0"/>
                </a:lnTo>
                <a:lnTo>
                  <a:pt x="5480540" y="20247"/>
                </a:lnTo>
                <a:cubicBezTo>
                  <a:pt x="6225018" y="830480"/>
                  <a:pt x="6699546" y="2056660"/>
                  <a:pt x="6699546" y="3429000"/>
                </a:cubicBezTo>
                <a:cubicBezTo>
                  <a:pt x="6699546" y="4801340"/>
                  <a:pt x="6225018" y="6027520"/>
                  <a:pt x="5480540" y="6837753"/>
                </a:cubicBezTo>
                <a:lnTo>
                  <a:pt x="5461003" y="6858000"/>
                </a:lnTo>
                <a:lnTo>
                  <a:pt x="1238543" y="6858000"/>
                </a:lnTo>
                <a:lnTo>
                  <a:pt x="1219006" y="6837753"/>
                </a:lnTo>
                <a:cubicBezTo>
                  <a:pt x="474528" y="6027520"/>
                  <a:pt x="0" y="4801340"/>
                  <a:pt x="0" y="3429000"/>
                </a:cubicBezTo>
                <a:cubicBezTo>
                  <a:pt x="0" y="2056660"/>
                  <a:pt x="474528" y="830480"/>
                  <a:pt x="1219006" y="20247"/>
                </a:cubicBezTo>
                <a:close/>
              </a:path>
            </a:pathLst>
          </a:custGeom>
        </p:spPr>
      </p:pic>
      <p:sp>
        <p:nvSpPr>
          <p:cNvPr id="19" name="任意多边形: 形状 36"/>
          <p:cNvSpPr/>
          <p:nvPr userDrawn="1"/>
        </p:nvSpPr>
        <p:spPr>
          <a:xfrm flipV="1">
            <a:off x="562865" y="3683326"/>
            <a:ext cx="5085468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LT Pro 55 Roman" panose="020B0604020202020204" pitchFamily="34" charset="0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0" name="标题 47"/>
          <p:cNvSpPr>
            <a:spLocks noGrp="1"/>
          </p:cNvSpPr>
          <p:nvPr>
            <p:ph type="title" hasCustomPrompt="1"/>
          </p:nvPr>
        </p:nvSpPr>
        <p:spPr>
          <a:xfrm>
            <a:off x="530080" y="2621325"/>
            <a:ext cx="6281685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90000"/>
              </a:lnSpc>
              <a:spcBef>
                <a:spcPts val="100"/>
              </a:spcBef>
              <a:defRPr lang="zh-CN" altLang="en-US" sz="3600" b="1" spc="100" dirty="0">
                <a:latin typeface="+mj-ea"/>
                <a:ea typeface="+mj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</a:t>
            </a:r>
            <a:r>
              <a:rPr lang="zh-CN" altLang="en-US"/>
              <a:t>输入标题输入标题</a:t>
            </a:r>
            <a:br>
              <a:rPr lang="zh-CN" altLang="en-US" dirty="0"/>
            </a:br>
            <a:r>
              <a:rPr lang="zh-CN" altLang="en-US" dirty="0"/>
              <a:t>尽量保证标题为两行</a:t>
            </a:r>
          </a:p>
        </p:txBody>
      </p:sp>
      <p:sp>
        <p:nvSpPr>
          <p:cNvPr id="21" name="文本占位符 87"/>
          <p:cNvSpPr>
            <a:spLocks noGrp="1"/>
          </p:cNvSpPr>
          <p:nvPr>
            <p:ph type="body" sz="quarter" idx="13" hasCustomPrompt="1"/>
          </p:nvPr>
        </p:nvSpPr>
        <p:spPr>
          <a:xfrm>
            <a:off x="554372" y="2244030"/>
            <a:ext cx="4589679" cy="3657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spcBef>
                <a:spcPts val="100"/>
              </a:spcBef>
              <a:buNone/>
              <a:defRPr lang="zh-CN" altLang="en-US" sz="1600" spc="100" dirty="0">
                <a:solidFill>
                  <a:schemeClr val="accent2"/>
                </a:solidFill>
                <a:latin typeface="+mj-ea"/>
                <a:ea typeface="+mj-ea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22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55302" y="4210863"/>
            <a:ext cx="5979062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en-US" altLang="zh-CN"/>
              <a:t>Explainer</a:t>
            </a:r>
            <a:r>
              <a:rPr lang="zh-CN" altLang="en-US"/>
              <a:t>： </a:t>
            </a:r>
            <a:r>
              <a:rPr lang="en-US" altLang="zh-CN"/>
              <a:t>XXX</a:t>
            </a:r>
            <a:endParaRPr lang="zh-CN" altLang="en-US" dirty="0"/>
          </a:p>
        </p:txBody>
      </p:sp>
      <p:sp>
        <p:nvSpPr>
          <p:cNvPr id="23" name="标题 47"/>
          <p:cNvSpPr txBox="1"/>
          <p:nvPr userDrawn="1"/>
        </p:nvSpPr>
        <p:spPr>
          <a:xfrm>
            <a:off x="7921204" y="3826762"/>
            <a:ext cx="4232847" cy="2862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spc="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</a:defRPr>
            </a:lvl1pPr>
          </a:lstStyle>
          <a:p>
            <a:r>
              <a:rPr lang="en-US" altLang="zh-CN" sz="1400" b="0" spc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Moyan</a:t>
            </a:r>
            <a:r>
              <a:rPr lang="en-US" altLang="zh-CN" sz="1400" b="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Computational</a:t>
            </a:r>
            <a:r>
              <a:rPr lang="zh-CN" altLang="en-US" sz="1400" b="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0" spc="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Science Nanjing Co., Ltd</a:t>
            </a: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016" y="2677933"/>
            <a:ext cx="4152593" cy="97515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749273" y="4883635"/>
            <a:ext cx="233363" cy="25558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337148" y="4888398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946428" y="5504053"/>
            <a:ext cx="3995274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098607" y="5508672"/>
            <a:ext cx="4146966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1946427" y="1251305"/>
            <a:ext cx="8239397" cy="65620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accent1"/>
                </a:solidFill>
              </a:defRPr>
            </a:lvl1pPr>
            <a:lvl2pPr algn="ctr">
              <a:defRPr sz="1800"/>
            </a:lvl2pPr>
            <a:lvl3pPr algn="ctr">
              <a:defRPr sz="1600"/>
            </a:lvl3pPr>
            <a:lvl4pPr algn="ctr">
              <a:defRPr sz="1400"/>
            </a:lvl4pPr>
            <a:lvl5pPr algn="ctr">
              <a:defRPr sz="11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6"/>
          </p:nvPr>
        </p:nvSpPr>
        <p:spPr>
          <a:xfrm>
            <a:off x="1956600" y="2023594"/>
            <a:ext cx="3959642" cy="336899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27"/>
          </p:nvPr>
        </p:nvSpPr>
        <p:spPr>
          <a:xfrm>
            <a:off x="6098606" y="2023594"/>
            <a:ext cx="4087218" cy="3368993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749047" y="1664411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097" y="3909419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0546" y="1661980"/>
            <a:ext cx="5239375" cy="41006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2263370" y="1218823"/>
            <a:ext cx="3477167" cy="4524827"/>
            <a:chOff x="4500779" y="1987291"/>
            <a:chExt cx="4226159" cy="3987050"/>
          </a:xfrm>
          <a:solidFill>
            <a:schemeClr val="bg2"/>
          </a:solidFill>
        </p:grpSpPr>
        <p:sp>
          <p:nvSpPr>
            <p:cNvPr id="13" name="矩形 12"/>
            <p:cNvSpPr/>
            <p:nvPr/>
          </p:nvSpPr>
          <p:spPr>
            <a:xfrm rot="10800000">
              <a:off x="4500779" y="2168895"/>
              <a:ext cx="4226159" cy="3805444"/>
            </a:xfrm>
            <a:prstGeom prst="rect">
              <a:avLst/>
            </a:prstGeom>
            <a:grpFill/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defTabSz="913765">
                <a:defRPr/>
              </a:pP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3668" y="1987291"/>
              <a:ext cx="2383930" cy="1202480"/>
            </a:xfrm>
            <a:prstGeom prst="rect">
              <a:avLst/>
            </a:prstGeom>
            <a:noFill/>
          </p:spPr>
          <p:txBody>
            <a:bodyPr lIns="90000" tIns="46800" rIns="90000" bIns="46800" anchor="b">
              <a:spAutoFit/>
            </a:bodyPr>
            <a:lstStyle/>
            <a:p>
              <a:pPr>
                <a:defRPr/>
              </a:pPr>
              <a:r>
                <a:rPr lang="en-US" altLang="zh-CN" sz="7200" dirty="0">
                  <a:solidFill>
                    <a:schemeClr val="tx1">
                      <a:alpha val="10000"/>
                    </a:schemeClr>
                  </a:solidFill>
                  <a:latin typeface="+mj-lt"/>
                </a:rPr>
                <a:t>01</a:t>
              </a:r>
              <a:endParaRPr lang="zh-CN" altLang="en-US" sz="7200" dirty="0">
                <a:solidFill>
                  <a:schemeClr val="tx1">
                    <a:alpha val="10000"/>
                  </a:schemeClr>
                </a:solidFill>
                <a:latin typeface="+mj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4504901" y="2168894"/>
              <a:ext cx="0" cy="3805447"/>
            </a:xfrm>
            <a:prstGeom prst="line">
              <a:avLst/>
            </a:prstGeom>
            <a:grpFill/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 userDrawn="1"/>
        </p:nvSpPr>
        <p:spPr>
          <a:xfrm rot="10800000">
            <a:off x="6190585" y="1419561"/>
            <a:ext cx="3477846" cy="4319007"/>
          </a:xfrm>
          <a:prstGeom prst="rect">
            <a:avLst/>
          </a:prstGeom>
          <a:solidFill>
            <a:schemeClr val="bg2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defTabSz="913765">
              <a:defRPr/>
            </a:pP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227874" y="1319977"/>
            <a:ext cx="1961431" cy="1202510"/>
          </a:xfrm>
          <a:prstGeom prst="rect">
            <a:avLst/>
          </a:prstGeom>
          <a:noFill/>
        </p:spPr>
        <p:txBody>
          <a:bodyPr wrap="square" lIns="90000" tIns="46800" rIns="90000" bIns="46800" anchor="b">
            <a:spAutoFit/>
          </a:bodyPr>
          <a:lstStyle/>
          <a:p>
            <a:pPr>
              <a:defRPr/>
            </a:pPr>
            <a:r>
              <a:rPr lang="en-US" altLang="zh-CN" sz="7200" b="1" dirty="0">
                <a:solidFill>
                  <a:schemeClr val="tx1">
                    <a:alpha val="10000"/>
                  </a:schemeClr>
                </a:solidFill>
                <a:latin typeface="+mj-lt"/>
              </a:rPr>
              <a:t>02</a:t>
            </a:r>
            <a:endParaRPr lang="zh-CN" altLang="en-US" sz="7200" b="1" dirty="0">
              <a:solidFill>
                <a:schemeClr val="tx1">
                  <a:alpha val="10000"/>
                </a:schemeClr>
              </a:solidFill>
              <a:latin typeface="+mj-lt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 flipV="1">
            <a:off x="6190585" y="1419648"/>
            <a:ext cx="3483" cy="4318920"/>
          </a:xfrm>
          <a:prstGeom prst="line">
            <a:avLst/>
          </a:prstGeom>
          <a:solidFill>
            <a:schemeClr val="bg2"/>
          </a:solidFill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2413188" y="2574727"/>
            <a:ext cx="3288587" cy="30321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341117" y="2574727"/>
            <a:ext cx="3309419" cy="30321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图2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098138" y="1554521"/>
            <a:ext cx="5054567" cy="219353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098140" y="3921616"/>
            <a:ext cx="5074692" cy="219909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6325176" y="1554514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6331336" y="3927589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并列两组-2小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566367" y="1501031"/>
            <a:ext cx="4170949" cy="3903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55128" y="1497123"/>
            <a:ext cx="4170949" cy="605143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8952" y="1470228"/>
            <a:ext cx="4170949" cy="39379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微软雅黑" panose="020B0503020204020204" pitchFamily="34" charset="-122"/>
              </a:rPr>
              <a:t>                 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08952" y="1497123"/>
            <a:ext cx="4170949" cy="605143"/>
          </a:xfrm>
          <a:prstGeom prst="rect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 userDrawn="1">
            <p:ph type="body" sz="quarter" idx="16"/>
          </p:nvPr>
        </p:nvSpPr>
        <p:spPr>
          <a:xfrm>
            <a:off x="6403650" y="1572426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0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1604708" y="1570999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0"/>
          </p:nvPr>
        </p:nvSpPr>
        <p:spPr>
          <a:xfrm>
            <a:off x="1573803" y="2205131"/>
            <a:ext cx="4139704" cy="32005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1"/>
          </p:nvPr>
        </p:nvSpPr>
        <p:spPr>
          <a:xfrm>
            <a:off x="6331073" y="2205129"/>
            <a:ext cx="4139704" cy="32005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图或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1916206" y="1443821"/>
            <a:ext cx="7597588" cy="4365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>
                <a:solidFill>
                  <a:schemeClr val="tx1"/>
                </a:solidFill>
                <a:latin typeface="+mj-ea"/>
                <a:ea typeface="+mj-ea"/>
              </a:defRPr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图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1916206" y="1437099"/>
            <a:ext cx="7597588" cy="4365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>
                <a:solidFill>
                  <a:schemeClr val="tx1"/>
                </a:solidFill>
                <a:latin typeface="+mj-ea"/>
                <a:ea typeface="+mj-ea"/>
              </a:defRPr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916205" y="5412113"/>
            <a:ext cx="7597588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左右-1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7" name="任意多边形 18"/>
          <p:cNvSpPr/>
          <p:nvPr userDrawn="1"/>
        </p:nvSpPr>
        <p:spPr>
          <a:xfrm>
            <a:off x="6645743" y="5183188"/>
            <a:ext cx="223837" cy="300037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396318" y="1473201"/>
            <a:ext cx="3836891" cy="40400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图片占位符 2"/>
          <p:cNvSpPr>
            <a:spLocks noGrp="1"/>
          </p:cNvSpPr>
          <p:nvPr>
            <p:ph type="pic" sz="quarter" idx="32"/>
          </p:nvPr>
        </p:nvSpPr>
        <p:spPr>
          <a:xfrm>
            <a:off x="1989605" y="1473200"/>
            <a:ext cx="4191000" cy="4040094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左右-1图2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18"/>
          <p:cNvSpPr/>
          <p:nvPr userDrawn="1"/>
        </p:nvSpPr>
        <p:spPr>
          <a:xfrm>
            <a:off x="6289577" y="4217988"/>
            <a:ext cx="225425" cy="300037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761565" y="1566619"/>
            <a:ext cx="4154243" cy="39446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062380" y="1566807"/>
            <a:ext cx="3922059" cy="184673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6071344" y="3565936"/>
            <a:ext cx="3922059" cy="194534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左右-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图片占位符 2"/>
          <p:cNvSpPr>
            <a:spLocks noGrp="1"/>
          </p:cNvSpPr>
          <p:nvPr>
            <p:ph type="pic" sz="quarter" idx="25"/>
          </p:nvPr>
        </p:nvSpPr>
        <p:spPr>
          <a:xfrm>
            <a:off x="1856514" y="1665093"/>
            <a:ext cx="4090957" cy="4012521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26"/>
          </p:nvPr>
        </p:nvSpPr>
        <p:spPr>
          <a:xfrm>
            <a:off x="6096000" y="1665092"/>
            <a:ext cx="4090957" cy="4012521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左右-2图2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665898" y="4819406"/>
            <a:ext cx="233363" cy="25558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253773" y="4824169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863053" y="5440754"/>
            <a:ext cx="3995274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015231" y="5445373"/>
            <a:ext cx="4087217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26"/>
          </p:nvPr>
        </p:nvSpPr>
        <p:spPr>
          <a:xfrm>
            <a:off x="1873225" y="1508834"/>
            <a:ext cx="3995274" cy="393192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7"/>
          </p:nvPr>
        </p:nvSpPr>
        <p:spPr>
          <a:xfrm>
            <a:off x="6015231" y="1508834"/>
            <a:ext cx="4087218" cy="393192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标题2图（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647638" y="4655578"/>
            <a:ext cx="233363" cy="255587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235513" y="4660340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880999" y="5202626"/>
            <a:ext cx="4015536" cy="39029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5997389" y="5207245"/>
            <a:ext cx="4147125" cy="39029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880999" y="1326783"/>
            <a:ext cx="8263513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6"/>
          </p:nvPr>
        </p:nvSpPr>
        <p:spPr>
          <a:xfrm>
            <a:off x="1880999" y="1823735"/>
            <a:ext cx="4015536" cy="327027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27"/>
          </p:nvPr>
        </p:nvSpPr>
        <p:spPr>
          <a:xfrm>
            <a:off x="5997389" y="1823735"/>
            <a:ext cx="4147124" cy="3270273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标题2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824404" y="4768240"/>
            <a:ext cx="233363" cy="255587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412279" y="4773002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2057767" y="1282130"/>
            <a:ext cx="8263513" cy="390293"/>
          </a:xfrm>
          <a:prstGeom prst="rect">
            <a:avLst/>
          </a:prstGeom>
          <a:noFill/>
        </p:spPr>
        <p:txBody>
          <a:bodyPr/>
          <a:lstStyle>
            <a:lvl1pPr algn="ctr">
              <a:defRPr lang="zh-CN" altLang="en-US" sz="1800" smtClean="0">
                <a:solidFill>
                  <a:schemeClr val="accent1"/>
                </a:solidFill>
              </a:defRPr>
            </a:lvl1pPr>
            <a:lvl2pPr algn="ctr">
              <a:defRPr lang="zh-CN" altLang="en-US" smtClean="0"/>
            </a:lvl2pPr>
            <a:lvl3pPr algn="ctr">
              <a:defRPr lang="zh-CN" altLang="en-US" smtClean="0"/>
            </a:lvl3pPr>
            <a:lvl4pPr algn="ctr">
              <a:defRPr lang="zh-CN" altLang="en-US" smtClean="0"/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26"/>
          </p:nvPr>
        </p:nvSpPr>
        <p:spPr>
          <a:xfrm>
            <a:off x="2057766" y="1789137"/>
            <a:ext cx="3959642" cy="393192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27"/>
          </p:nvPr>
        </p:nvSpPr>
        <p:spPr>
          <a:xfrm>
            <a:off x="6234062" y="1789137"/>
            <a:ext cx="4087218" cy="3931920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8" name="任意多边形 9"/>
          <p:cNvSpPr/>
          <p:nvPr userDrawn="1"/>
        </p:nvSpPr>
        <p:spPr>
          <a:xfrm>
            <a:off x="1749273" y="4883635"/>
            <a:ext cx="233363" cy="25558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6337148" y="4888398"/>
            <a:ext cx="249238" cy="247650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946428" y="5504053"/>
            <a:ext cx="3995274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098607" y="5508672"/>
            <a:ext cx="4146966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30" hasCustomPrompt="1"/>
          </p:nvPr>
        </p:nvSpPr>
        <p:spPr>
          <a:xfrm>
            <a:off x="1946427" y="1251305"/>
            <a:ext cx="8239397" cy="656204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accent1"/>
                </a:solidFill>
              </a:defRPr>
            </a:lvl1pPr>
            <a:lvl2pPr algn="ctr">
              <a:defRPr sz="1800"/>
            </a:lvl2pPr>
            <a:lvl3pPr algn="ctr">
              <a:defRPr sz="1600"/>
            </a:lvl3pPr>
            <a:lvl4pPr algn="ctr">
              <a:defRPr sz="1400"/>
            </a:lvl4pPr>
            <a:lvl5pPr algn="ctr">
              <a:defRPr sz="11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26"/>
          </p:nvPr>
        </p:nvSpPr>
        <p:spPr>
          <a:xfrm>
            <a:off x="1956600" y="2023594"/>
            <a:ext cx="3959642" cy="336899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27"/>
          </p:nvPr>
        </p:nvSpPr>
        <p:spPr>
          <a:xfrm>
            <a:off x="6098606" y="2023594"/>
            <a:ext cx="4087218" cy="3368993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Source Han Sans CN Regular" panose="020B0500000000000000" charset="-122"/>
              <a:cs typeface="HelveticaNeueLT Pro 55 Roman" panose="020B0604020202020204" pitchFamily="34" charset="0"/>
            </a:endParaRP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内容占位符 10"/>
          <p:cNvSpPr>
            <a:spLocks noGrp="1"/>
          </p:cNvSpPr>
          <p:nvPr>
            <p:ph sz="quarter" idx="19" hasCustomPrompt="1"/>
          </p:nvPr>
        </p:nvSpPr>
        <p:spPr>
          <a:xfrm>
            <a:off x="749047" y="1664411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737097" y="3909419"/>
            <a:ext cx="5239375" cy="185317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1" hasCustomPrompt="1"/>
          </p:nvPr>
        </p:nvSpPr>
        <p:spPr>
          <a:xfrm>
            <a:off x="6210546" y="1661980"/>
            <a:ext cx="5239375" cy="410061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0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2263370" y="1218823"/>
            <a:ext cx="3477167" cy="4524827"/>
            <a:chOff x="4500779" y="1987291"/>
            <a:chExt cx="4226159" cy="3987050"/>
          </a:xfrm>
          <a:solidFill>
            <a:schemeClr val="bg2"/>
          </a:solidFill>
        </p:grpSpPr>
        <p:sp>
          <p:nvSpPr>
            <p:cNvPr id="13" name="矩形 12"/>
            <p:cNvSpPr/>
            <p:nvPr/>
          </p:nvSpPr>
          <p:spPr>
            <a:xfrm rot="10800000">
              <a:off x="4500779" y="2168895"/>
              <a:ext cx="4226159" cy="3805444"/>
            </a:xfrm>
            <a:prstGeom prst="rect">
              <a:avLst/>
            </a:prstGeom>
            <a:grpFill/>
            <a:ln w="5715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defTabSz="913765">
                <a:defRPr/>
              </a:pPr>
              <a:endParaRPr lang="zh-CN" altLang="en-US" sz="3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553668" y="1987291"/>
              <a:ext cx="2383930" cy="1202480"/>
            </a:xfrm>
            <a:prstGeom prst="rect">
              <a:avLst/>
            </a:prstGeom>
            <a:noFill/>
          </p:spPr>
          <p:txBody>
            <a:bodyPr lIns="90000" tIns="46800" rIns="90000" bIns="46800" anchor="b">
              <a:spAutoFit/>
            </a:bodyPr>
            <a:lstStyle/>
            <a:p>
              <a:pPr>
                <a:defRPr/>
              </a:pPr>
              <a:r>
                <a:rPr lang="en-US" altLang="zh-CN" sz="7200" dirty="0">
                  <a:solidFill>
                    <a:schemeClr val="tx1">
                      <a:alpha val="10000"/>
                    </a:schemeClr>
                  </a:solidFill>
                  <a:latin typeface="+mj-lt"/>
                </a:rPr>
                <a:t>01</a:t>
              </a:r>
              <a:endParaRPr lang="zh-CN" altLang="en-US" sz="7200" dirty="0">
                <a:solidFill>
                  <a:schemeClr val="tx1">
                    <a:alpha val="10000"/>
                  </a:schemeClr>
                </a:solidFill>
                <a:latin typeface="+mj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V="1">
              <a:off x="4504901" y="2168894"/>
              <a:ext cx="0" cy="3805447"/>
            </a:xfrm>
            <a:prstGeom prst="line">
              <a:avLst/>
            </a:prstGeom>
            <a:grpFill/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 userDrawn="1"/>
        </p:nvSpPr>
        <p:spPr>
          <a:xfrm rot="10800000">
            <a:off x="6190585" y="1419561"/>
            <a:ext cx="3477846" cy="4319007"/>
          </a:xfrm>
          <a:prstGeom prst="rect">
            <a:avLst/>
          </a:prstGeom>
          <a:solidFill>
            <a:schemeClr val="bg2"/>
          </a:solidFill>
          <a:ln w="571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defTabSz="913765">
              <a:defRPr/>
            </a:pP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227874" y="1319977"/>
            <a:ext cx="1961431" cy="1202510"/>
          </a:xfrm>
          <a:prstGeom prst="rect">
            <a:avLst/>
          </a:prstGeom>
          <a:noFill/>
        </p:spPr>
        <p:txBody>
          <a:bodyPr wrap="square" lIns="90000" tIns="46800" rIns="90000" bIns="46800" anchor="b">
            <a:spAutoFit/>
          </a:bodyPr>
          <a:lstStyle/>
          <a:p>
            <a:pPr>
              <a:defRPr/>
            </a:pPr>
            <a:r>
              <a:rPr lang="en-US" altLang="zh-CN" sz="7200" b="1" dirty="0">
                <a:solidFill>
                  <a:schemeClr val="tx1">
                    <a:alpha val="10000"/>
                  </a:schemeClr>
                </a:solidFill>
                <a:latin typeface="+mj-lt"/>
              </a:rPr>
              <a:t>02</a:t>
            </a:r>
            <a:endParaRPr lang="zh-CN" altLang="en-US" sz="7200" b="1" dirty="0">
              <a:solidFill>
                <a:schemeClr val="tx1">
                  <a:alpha val="10000"/>
                </a:schemeClr>
              </a:solidFill>
              <a:latin typeface="+mj-lt"/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 flipV="1">
            <a:off x="6190585" y="1419648"/>
            <a:ext cx="3483" cy="4318920"/>
          </a:xfrm>
          <a:prstGeom prst="line">
            <a:avLst/>
          </a:prstGeom>
          <a:solidFill>
            <a:schemeClr val="bg2"/>
          </a:solidFill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2413188" y="2574727"/>
            <a:ext cx="3288587" cy="303216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4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341117" y="2574727"/>
            <a:ext cx="3309419" cy="30321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2图2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8" name="内容占位符 10"/>
          <p:cNvSpPr>
            <a:spLocks noGrp="1"/>
          </p:cNvSpPr>
          <p:nvPr>
            <p:ph sz="quarter" idx="20" hasCustomPrompt="1"/>
          </p:nvPr>
        </p:nvSpPr>
        <p:spPr>
          <a:xfrm>
            <a:off x="1098138" y="1554521"/>
            <a:ext cx="5054567" cy="219353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内容占位符 10"/>
          <p:cNvSpPr>
            <a:spLocks noGrp="1"/>
          </p:cNvSpPr>
          <p:nvPr>
            <p:ph sz="quarter" idx="25" hasCustomPrompt="1"/>
          </p:nvPr>
        </p:nvSpPr>
        <p:spPr>
          <a:xfrm>
            <a:off x="1098140" y="3921616"/>
            <a:ext cx="5074692" cy="219909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6" hasCustomPrompt="1"/>
          </p:nvPr>
        </p:nvSpPr>
        <p:spPr>
          <a:xfrm>
            <a:off x="6325176" y="1554514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内容占位符 10"/>
          <p:cNvSpPr>
            <a:spLocks noGrp="1"/>
          </p:cNvSpPr>
          <p:nvPr>
            <p:ph sz="quarter" idx="27" hasCustomPrompt="1"/>
          </p:nvPr>
        </p:nvSpPr>
        <p:spPr>
          <a:xfrm>
            <a:off x="6331336" y="3927589"/>
            <a:ext cx="4682561" cy="219353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3955155" y="-10047"/>
            <a:ext cx="8236847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PA-图片 85"/>
          <p:cNvSpPr/>
          <p:nvPr userDrawn="1">
            <p:custDataLst>
              <p:tags r:id="rId1"/>
            </p:custDataLst>
          </p:nvPr>
        </p:nvSpPr>
        <p:spPr>
          <a:xfrm>
            <a:off x="3943349" y="-1"/>
            <a:ext cx="8248651" cy="6858001"/>
          </a:xfrm>
          <a:custGeom>
            <a:avLst/>
            <a:gdLst/>
            <a:ahLst/>
            <a:cxnLst/>
            <a:rect l="0" t="0" r="0" b="0"/>
            <a:pathLst>
              <a:path w="6186488" h="6858001">
                <a:moveTo>
                  <a:pt x="0" y="0"/>
                </a:moveTo>
                <a:lnTo>
                  <a:pt x="6186487" y="0"/>
                </a:lnTo>
                <a:lnTo>
                  <a:pt x="6186487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>
              <a:alphaModFix amt="33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3964137" y="0"/>
            <a:ext cx="0" cy="68580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/>
        </p:nvGrpSpPr>
        <p:grpSpPr>
          <a:xfrm>
            <a:off x="3962363" y="2612572"/>
            <a:ext cx="331249" cy="1448430"/>
            <a:chOff x="4630742" y="2258287"/>
            <a:chExt cx="122686" cy="1263995"/>
          </a:xfrm>
          <a:solidFill>
            <a:schemeClr val="accent2"/>
          </a:solidFill>
        </p:grpSpPr>
        <p:sp>
          <p:nvSpPr>
            <p:cNvPr id="10" name="等腰三角形 9"/>
            <p:cNvSpPr/>
            <p:nvPr/>
          </p:nvSpPr>
          <p:spPr>
            <a:xfrm rot="5400000">
              <a:off x="4620926" y="2839164"/>
              <a:ext cx="142318" cy="122686"/>
            </a:xfrm>
            <a:prstGeom prst="triangl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4630742" y="2258287"/>
              <a:ext cx="0" cy="1263995"/>
            </a:xfrm>
            <a:prstGeom prst="line">
              <a:avLst/>
            </a:prstGeom>
            <a:grpFill/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直接连接符 11"/>
          <p:cNvCxnSpPr/>
          <p:nvPr userDrawn="1"/>
        </p:nvCxnSpPr>
        <p:spPr>
          <a:xfrm>
            <a:off x="810036" y="2986704"/>
            <a:ext cx="218437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847848" y="4419694"/>
            <a:ext cx="2146561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 userDrawn="1"/>
        </p:nvSpPr>
        <p:spPr>
          <a:xfrm>
            <a:off x="4711494" y="620781"/>
            <a:ext cx="1263593" cy="8309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3200" spc="30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lt"/>
                <a:ea typeface="+mj-ea"/>
              </a:rPr>
              <a:t>01</a:t>
            </a:r>
            <a:endParaRPr lang="zh-CN" altLang="en-US" sz="3200" spc="300" dirty="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0"/>
              </a:gradFill>
              <a:latin typeface="+mj-lt"/>
              <a:ea typeface="+mj-ea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4729420" y="1979202"/>
            <a:ext cx="6864000" cy="0"/>
          </a:xfrm>
          <a:prstGeom prst="line">
            <a:avLst/>
          </a:prstGeom>
          <a:ln w="3175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占位符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10351" y="1013371"/>
            <a:ext cx="6487743" cy="3681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1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请在此添加标题</a:t>
            </a:r>
          </a:p>
        </p:txBody>
      </p:sp>
      <p:sp>
        <p:nvSpPr>
          <p:cNvPr id="36" name="文本占位符 1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708268" y="1392074"/>
            <a:ext cx="2394899" cy="61562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="0" spc="10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请在此添加标题</a:t>
            </a:r>
            <a:endParaRPr lang="en-US" altLang="zh-CN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/>
              <a:t>请在此添加标题</a:t>
            </a:r>
          </a:p>
          <a:p>
            <a:pPr lvl="0"/>
            <a:endParaRPr lang="zh-CN" altLang="en-US" dirty="0"/>
          </a:p>
        </p:txBody>
      </p:sp>
      <p:sp>
        <p:nvSpPr>
          <p:cNvPr id="29" name="文本占位符 15"/>
          <p:cNvSpPr>
            <a:spLocks noGrp="1"/>
          </p:cNvSpPr>
          <p:nvPr>
            <p:ph type="body" sz="quarter" idx="21" hasCustomPrompt="1"/>
          </p:nvPr>
        </p:nvSpPr>
        <p:spPr>
          <a:xfrm>
            <a:off x="822554" y="2829356"/>
            <a:ext cx="2645483" cy="8365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6000" b="0" spc="1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/>
              <a:t>目  录</a:t>
            </a:r>
            <a:endParaRPr lang="zh-CN" altLang="en-US" dirty="0"/>
          </a:p>
        </p:txBody>
      </p:sp>
      <p:sp>
        <p:nvSpPr>
          <p:cNvPr id="30" name="文本占位符 15"/>
          <p:cNvSpPr>
            <a:spLocks noGrp="1"/>
          </p:cNvSpPr>
          <p:nvPr>
            <p:ph type="body" sz="quarter" idx="22" hasCustomPrompt="1"/>
          </p:nvPr>
        </p:nvSpPr>
        <p:spPr>
          <a:xfrm>
            <a:off x="773297" y="3902614"/>
            <a:ext cx="2571375" cy="5170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0" spc="300" baseline="0">
                <a:solidFill>
                  <a:schemeClr val="accent1"/>
                </a:solidFill>
                <a:latin typeface="+mn-lt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/>
              <a:t>CONTENTS</a:t>
            </a:r>
            <a:endParaRPr lang="zh-CN" altLang="en-US" dirty="0"/>
          </a:p>
        </p:txBody>
      </p:sp>
      <p:sp>
        <p:nvSpPr>
          <p:cNvPr id="51" name="文本占位符 15"/>
          <p:cNvSpPr>
            <a:spLocks noGrp="1"/>
          </p:cNvSpPr>
          <p:nvPr>
            <p:ph type="body" sz="quarter" idx="29" hasCustomPrompt="1"/>
          </p:nvPr>
        </p:nvSpPr>
        <p:spPr>
          <a:xfrm>
            <a:off x="7561899" y="1405328"/>
            <a:ext cx="2394899" cy="61562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="0" spc="10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请在此添加标题</a:t>
            </a:r>
            <a:endParaRPr lang="en-US" altLang="zh-CN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/>
              <a:t>请在此添加标题</a:t>
            </a:r>
          </a:p>
          <a:p>
            <a:pPr lvl="0"/>
            <a:endParaRPr lang="zh-CN" altLang="en-US" dirty="0"/>
          </a:p>
        </p:txBody>
      </p:sp>
      <p:sp>
        <p:nvSpPr>
          <p:cNvPr id="52" name="文本框 51"/>
          <p:cNvSpPr txBox="1"/>
          <p:nvPr userDrawn="1"/>
        </p:nvSpPr>
        <p:spPr>
          <a:xfrm>
            <a:off x="4715914" y="2065268"/>
            <a:ext cx="1263593" cy="8309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3200" spc="30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lt"/>
                <a:ea typeface="+mj-ea"/>
              </a:rPr>
              <a:t>02</a:t>
            </a:r>
            <a:endParaRPr lang="zh-CN" altLang="en-US" sz="3200" spc="300" dirty="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0"/>
              </a:gradFill>
              <a:latin typeface="+mj-lt"/>
              <a:ea typeface="+mj-ea"/>
            </a:endParaRPr>
          </a:p>
        </p:txBody>
      </p:sp>
      <p:cxnSp>
        <p:nvCxnSpPr>
          <p:cNvPr id="53" name="直接连接符 52"/>
          <p:cNvCxnSpPr/>
          <p:nvPr userDrawn="1"/>
        </p:nvCxnSpPr>
        <p:spPr>
          <a:xfrm>
            <a:off x="4733840" y="3423689"/>
            <a:ext cx="6864000" cy="0"/>
          </a:xfrm>
          <a:prstGeom prst="line">
            <a:avLst/>
          </a:prstGeom>
          <a:ln w="3175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占位符 15"/>
          <p:cNvSpPr>
            <a:spLocks noGrp="1"/>
          </p:cNvSpPr>
          <p:nvPr>
            <p:ph type="body" sz="quarter" idx="30" hasCustomPrompt="1"/>
          </p:nvPr>
        </p:nvSpPr>
        <p:spPr>
          <a:xfrm>
            <a:off x="4714771" y="2457858"/>
            <a:ext cx="6487743" cy="3681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1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请在此添加标题</a:t>
            </a:r>
          </a:p>
        </p:txBody>
      </p:sp>
      <p:sp>
        <p:nvSpPr>
          <p:cNvPr id="55" name="文本占位符 15"/>
          <p:cNvSpPr>
            <a:spLocks noGrp="1"/>
          </p:cNvSpPr>
          <p:nvPr>
            <p:ph type="body" sz="quarter" idx="31" hasCustomPrompt="1"/>
          </p:nvPr>
        </p:nvSpPr>
        <p:spPr>
          <a:xfrm>
            <a:off x="4712688" y="2836561"/>
            <a:ext cx="2394899" cy="61562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="0" spc="10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请在此添加标题</a:t>
            </a:r>
            <a:endParaRPr lang="en-US" altLang="zh-CN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/>
              <a:t>请在此添加标题</a:t>
            </a:r>
          </a:p>
          <a:p>
            <a:pPr lvl="0"/>
            <a:endParaRPr lang="zh-CN" altLang="en-US" dirty="0"/>
          </a:p>
        </p:txBody>
      </p:sp>
      <p:sp>
        <p:nvSpPr>
          <p:cNvPr id="56" name="文本占位符 15"/>
          <p:cNvSpPr>
            <a:spLocks noGrp="1"/>
          </p:cNvSpPr>
          <p:nvPr>
            <p:ph type="body" sz="quarter" idx="32" hasCustomPrompt="1"/>
          </p:nvPr>
        </p:nvSpPr>
        <p:spPr>
          <a:xfrm>
            <a:off x="7566319" y="2849815"/>
            <a:ext cx="2394899" cy="61562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="0" spc="10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请在此添加标题</a:t>
            </a:r>
            <a:endParaRPr lang="en-US" altLang="zh-CN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/>
              <a:t>请在此添加标题</a:t>
            </a:r>
          </a:p>
          <a:p>
            <a:pPr lvl="0"/>
            <a:endParaRPr lang="zh-CN" altLang="en-US" dirty="0"/>
          </a:p>
        </p:txBody>
      </p:sp>
      <p:sp>
        <p:nvSpPr>
          <p:cNvPr id="65" name="文本框 64"/>
          <p:cNvSpPr txBox="1"/>
          <p:nvPr userDrawn="1"/>
        </p:nvSpPr>
        <p:spPr>
          <a:xfrm>
            <a:off x="4720334" y="3599206"/>
            <a:ext cx="1263593" cy="8309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3200" spc="30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lt"/>
                <a:ea typeface="+mj-ea"/>
              </a:rPr>
              <a:t>03</a:t>
            </a:r>
            <a:endParaRPr lang="zh-CN" altLang="en-US" sz="3200" spc="300" dirty="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0"/>
              </a:gradFill>
              <a:latin typeface="+mj-lt"/>
              <a:ea typeface="+mj-ea"/>
            </a:endParaRPr>
          </a:p>
        </p:txBody>
      </p:sp>
      <p:cxnSp>
        <p:nvCxnSpPr>
          <p:cNvPr id="66" name="直接连接符 65"/>
          <p:cNvCxnSpPr/>
          <p:nvPr userDrawn="1"/>
        </p:nvCxnSpPr>
        <p:spPr>
          <a:xfrm>
            <a:off x="4738260" y="4957628"/>
            <a:ext cx="6864000" cy="0"/>
          </a:xfrm>
          <a:prstGeom prst="line">
            <a:avLst/>
          </a:prstGeom>
          <a:ln w="3175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15"/>
          <p:cNvSpPr>
            <a:spLocks noGrp="1"/>
          </p:cNvSpPr>
          <p:nvPr>
            <p:ph type="body" sz="quarter" idx="33" hasCustomPrompt="1"/>
          </p:nvPr>
        </p:nvSpPr>
        <p:spPr>
          <a:xfrm>
            <a:off x="4719191" y="3991797"/>
            <a:ext cx="6487743" cy="3681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1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请在此添加标题</a:t>
            </a:r>
          </a:p>
        </p:txBody>
      </p:sp>
      <p:sp>
        <p:nvSpPr>
          <p:cNvPr id="68" name="文本占位符 15"/>
          <p:cNvSpPr>
            <a:spLocks noGrp="1"/>
          </p:cNvSpPr>
          <p:nvPr>
            <p:ph type="body" sz="quarter" idx="34" hasCustomPrompt="1"/>
          </p:nvPr>
        </p:nvSpPr>
        <p:spPr>
          <a:xfrm>
            <a:off x="4717108" y="4370500"/>
            <a:ext cx="2394899" cy="61562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="0" spc="10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请在此添加标题</a:t>
            </a:r>
            <a:endParaRPr lang="en-US" altLang="zh-CN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/>
              <a:t>请在此添加标题</a:t>
            </a:r>
          </a:p>
          <a:p>
            <a:pPr lvl="0"/>
            <a:endParaRPr lang="zh-CN" altLang="en-US" dirty="0"/>
          </a:p>
        </p:txBody>
      </p:sp>
      <p:sp>
        <p:nvSpPr>
          <p:cNvPr id="69" name="文本占位符 15"/>
          <p:cNvSpPr>
            <a:spLocks noGrp="1"/>
          </p:cNvSpPr>
          <p:nvPr>
            <p:ph type="body" sz="quarter" idx="35" hasCustomPrompt="1"/>
          </p:nvPr>
        </p:nvSpPr>
        <p:spPr>
          <a:xfrm>
            <a:off x="7570739" y="4383754"/>
            <a:ext cx="2394899" cy="61562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="0" spc="10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请在此添加标题</a:t>
            </a:r>
            <a:endParaRPr lang="en-US" altLang="zh-CN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/>
              <a:t>请在此添加标题</a:t>
            </a:r>
          </a:p>
          <a:p>
            <a:pPr lvl="0"/>
            <a:endParaRPr lang="zh-CN" altLang="en-US" dirty="0"/>
          </a:p>
        </p:txBody>
      </p:sp>
      <p:sp>
        <p:nvSpPr>
          <p:cNvPr id="70" name="文本框 69"/>
          <p:cNvSpPr txBox="1"/>
          <p:nvPr userDrawn="1"/>
        </p:nvSpPr>
        <p:spPr>
          <a:xfrm>
            <a:off x="4724754" y="5103329"/>
            <a:ext cx="1263593" cy="8309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zh-CN" sz="3200" spc="300">
                <a:gradFill>
                  <a:gsLst>
                    <a:gs pos="0">
                      <a:schemeClr val="bg1"/>
                    </a:gs>
                    <a:gs pos="100000">
                      <a:schemeClr val="accent1"/>
                    </a:gs>
                  </a:gsLst>
                  <a:lin ang="5400000" scaled="0"/>
                </a:gradFill>
                <a:latin typeface="+mj-lt"/>
                <a:ea typeface="+mj-ea"/>
              </a:rPr>
              <a:t>04</a:t>
            </a:r>
            <a:endParaRPr lang="zh-CN" altLang="en-US" sz="3200" spc="300" dirty="0">
              <a:gradFill>
                <a:gsLst>
                  <a:gs pos="0">
                    <a:schemeClr val="bg1"/>
                  </a:gs>
                  <a:gs pos="100000">
                    <a:schemeClr val="accent1"/>
                  </a:gs>
                </a:gsLst>
                <a:lin ang="5400000" scaled="0"/>
              </a:gradFill>
              <a:latin typeface="+mj-lt"/>
              <a:ea typeface="+mj-ea"/>
            </a:endParaRPr>
          </a:p>
        </p:txBody>
      </p:sp>
      <p:cxnSp>
        <p:nvCxnSpPr>
          <p:cNvPr id="71" name="直接连接符 70"/>
          <p:cNvCxnSpPr/>
          <p:nvPr userDrawn="1"/>
        </p:nvCxnSpPr>
        <p:spPr>
          <a:xfrm>
            <a:off x="4742680" y="6461750"/>
            <a:ext cx="6864000" cy="0"/>
          </a:xfrm>
          <a:prstGeom prst="line">
            <a:avLst/>
          </a:prstGeom>
          <a:ln w="3175">
            <a:solidFill>
              <a:schemeClr val="bg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占位符 15"/>
          <p:cNvSpPr>
            <a:spLocks noGrp="1"/>
          </p:cNvSpPr>
          <p:nvPr>
            <p:ph type="body" sz="quarter" idx="36" hasCustomPrompt="1"/>
          </p:nvPr>
        </p:nvSpPr>
        <p:spPr>
          <a:xfrm>
            <a:off x="4723611" y="5495919"/>
            <a:ext cx="6487743" cy="3681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200" b="1" spc="1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请在此添加标题</a:t>
            </a:r>
          </a:p>
        </p:txBody>
      </p:sp>
      <p:sp>
        <p:nvSpPr>
          <p:cNvPr id="73" name="文本占位符 15"/>
          <p:cNvSpPr>
            <a:spLocks noGrp="1"/>
          </p:cNvSpPr>
          <p:nvPr>
            <p:ph type="body" sz="quarter" idx="37" hasCustomPrompt="1"/>
          </p:nvPr>
        </p:nvSpPr>
        <p:spPr>
          <a:xfrm>
            <a:off x="4721528" y="5874622"/>
            <a:ext cx="2394899" cy="61562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="0" spc="10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请在此添加标题</a:t>
            </a:r>
            <a:endParaRPr lang="en-US" altLang="zh-CN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/>
              <a:t>请在此添加标题</a:t>
            </a:r>
          </a:p>
          <a:p>
            <a:pPr lvl="0"/>
            <a:endParaRPr lang="zh-CN" altLang="en-US" dirty="0"/>
          </a:p>
        </p:txBody>
      </p:sp>
      <p:sp>
        <p:nvSpPr>
          <p:cNvPr id="74" name="文本占位符 15"/>
          <p:cNvSpPr>
            <a:spLocks noGrp="1"/>
          </p:cNvSpPr>
          <p:nvPr>
            <p:ph type="body" sz="quarter" idx="38" hasCustomPrompt="1"/>
          </p:nvPr>
        </p:nvSpPr>
        <p:spPr>
          <a:xfrm>
            <a:off x="7575159" y="5887876"/>
            <a:ext cx="2394899" cy="61562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>
              <a:buFont typeface="Arial" panose="020B0604020202020204" pitchFamily="34" charset="0"/>
              <a:buChar char="•"/>
              <a:defRPr sz="1400" b="0" spc="100" baseline="0">
                <a:solidFill>
                  <a:schemeClr val="bg2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/>
              <a:t>请在此添加标题</a:t>
            </a:r>
            <a:endParaRPr lang="en-US" altLang="zh-CN"/>
          </a:p>
          <a:p>
            <a:pPr marL="171450" marR="0" lvl="0" indent="-171450" algn="l" defTabSz="914400" rtl="0" eaLnBrk="1" fontAlgn="auto" latinLnBrk="0" hangingPunct="1">
              <a:lnSpc>
                <a:spcPct val="12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/>
              <a:t>请在此添加标题</a:t>
            </a:r>
          </a:p>
          <a:p>
            <a:pPr lvl="0"/>
            <a:endParaRPr lang="zh-CN" altLang="en-US" dirty="0"/>
          </a:p>
        </p:txBody>
      </p: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767057" y="2033453"/>
            <a:ext cx="2346333" cy="9083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并列-2图2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 userDrawn="1"/>
        </p:nvSpPr>
        <p:spPr>
          <a:xfrm>
            <a:off x="296742" y="4529262"/>
            <a:ext cx="311191" cy="255068"/>
          </a:xfrm>
          <a:custGeom>
            <a:avLst/>
            <a:gdLst>
              <a:gd name="connsiteX0" fmla="*/ 368431 w 488073"/>
              <a:gd name="connsiteY0" fmla="*/ 621 h 533400"/>
              <a:gd name="connsiteX1" fmla="*/ 368431 w 488073"/>
              <a:gd name="connsiteY1" fmla="*/ 19671 h 533400"/>
              <a:gd name="connsiteX2" fmla="*/ 339856 w 488073"/>
              <a:gd name="connsiteY2" fmla="*/ 19671 h 533400"/>
              <a:gd name="connsiteX3" fmla="*/ 339856 w 488073"/>
              <a:gd name="connsiteY3" fmla="*/ 135876 h 533400"/>
              <a:gd name="connsiteX4" fmla="*/ 341761 w 488073"/>
              <a:gd name="connsiteY4" fmla="*/ 145401 h 533400"/>
              <a:gd name="connsiteX5" fmla="*/ 342713 w 488073"/>
              <a:gd name="connsiteY5" fmla="*/ 147306 h 533400"/>
              <a:gd name="connsiteX6" fmla="*/ 483683 w 488073"/>
              <a:gd name="connsiteY6" fmla="*/ 464489 h 533400"/>
              <a:gd name="connsiteX7" fmla="*/ 484636 w 488073"/>
              <a:gd name="connsiteY7" fmla="*/ 509256 h 533400"/>
              <a:gd name="connsiteX8" fmla="*/ 448441 w 488073"/>
              <a:gd name="connsiteY8" fmla="*/ 534021 h 533400"/>
              <a:gd name="connsiteX9" fmla="*/ 448441 w 488073"/>
              <a:gd name="connsiteY9" fmla="*/ 534021 h 533400"/>
              <a:gd name="connsiteX10" fmla="*/ 40771 w 488073"/>
              <a:gd name="connsiteY10" fmla="*/ 534021 h 533400"/>
              <a:gd name="connsiteX11" fmla="*/ 4576 w 488073"/>
              <a:gd name="connsiteY11" fmla="*/ 509256 h 533400"/>
              <a:gd name="connsiteX12" fmla="*/ 5528 w 488073"/>
              <a:gd name="connsiteY12" fmla="*/ 464489 h 533400"/>
              <a:gd name="connsiteX13" fmla="*/ 5528 w 488073"/>
              <a:gd name="connsiteY13" fmla="*/ 464489 h 533400"/>
              <a:gd name="connsiteX14" fmla="*/ 146498 w 488073"/>
              <a:gd name="connsiteY14" fmla="*/ 147306 h 533400"/>
              <a:gd name="connsiteX15" fmla="*/ 149356 w 488073"/>
              <a:gd name="connsiteY15" fmla="*/ 135876 h 533400"/>
              <a:gd name="connsiteX16" fmla="*/ 149356 w 488073"/>
              <a:gd name="connsiteY16" fmla="*/ 135876 h 533400"/>
              <a:gd name="connsiteX17" fmla="*/ 149356 w 488073"/>
              <a:gd name="connsiteY17" fmla="*/ 19671 h 533400"/>
              <a:gd name="connsiteX18" fmla="*/ 120781 w 488073"/>
              <a:gd name="connsiteY18" fmla="*/ 19671 h 533400"/>
              <a:gd name="connsiteX19" fmla="*/ 120781 w 488073"/>
              <a:gd name="connsiteY19" fmla="*/ 621 h 533400"/>
              <a:gd name="connsiteX20" fmla="*/ 368431 w 488073"/>
              <a:gd name="connsiteY20" fmla="*/ 621 h 533400"/>
              <a:gd name="connsiteX21" fmla="*/ 253178 w 488073"/>
              <a:gd name="connsiteY21" fmla="*/ 415911 h 533400"/>
              <a:gd name="connsiteX22" fmla="*/ 250321 w 488073"/>
              <a:gd name="connsiteY22" fmla="*/ 417816 h 533400"/>
              <a:gd name="connsiteX23" fmla="*/ 51248 w 488073"/>
              <a:gd name="connsiteY23" fmla="*/ 409244 h 533400"/>
              <a:gd name="connsiteX24" fmla="*/ 23626 w 488073"/>
              <a:gd name="connsiteY24" fmla="*/ 471156 h 533400"/>
              <a:gd name="connsiteX25" fmla="*/ 22673 w 488073"/>
              <a:gd name="connsiteY25" fmla="*/ 501636 h 533400"/>
              <a:gd name="connsiteX26" fmla="*/ 40771 w 488073"/>
              <a:gd name="connsiteY26" fmla="*/ 514971 h 533400"/>
              <a:gd name="connsiteX27" fmla="*/ 40771 w 488073"/>
              <a:gd name="connsiteY27" fmla="*/ 514971 h 533400"/>
              <a:gd name="connsiteX28" fmla="*/ 447488 w 488073"/>
              <a:gd name="connsiteY28" fmla="*/ 514971 h 533400"/>
              <a:gd name="connsiteX29" fmla="*/ 465586 w 488073"/>
              <a:gd name="connsiteY29" fmla="*/ 502589 h 533400"/>
              <a:gd name="connsiteX30" fmla="*/ 464633 w 488073"/>
              <a:gd name="connsiteY30" fmla="*/ 472109 h 533400"/>
              <a:gd name="connsiteX31" fmla="*/ 464633 w 488073"/>
              <a:gd name="connsiteY31" fmla="*/ 472109 h 533400"/>
              <a:gd name="connsiteX32" fmla="*/ 436058 w 488073"/>
              <a:gd name="connsiteY32" fmla="*/ 408291 h 533400"/>
              <a:gd name="connsiteX33" fmla="*/ 435106 w 488073"/>
              <a:gd name="connsiteY33" fmla="*/ 408291 h 533400"/>
              <a:gd name="connsiteX34" fmla="*/ 253178 w 488073"/>
              <a:gd name="connsiteY34" fmla="*/ 415911 h 533400"/>
              <a:gd name="connsiteX35" fmla="*/ 320806 w 488073"/>
              <a:gd name="connsiteY35" fmla="*/ 19671 h 533400"/>
              <a:gd name="connsiteX36" fmla="*/ 168406 w 488073"/>
              <a:gd name="connsiteY36" fmla="*/ 19671 h 533400"/>
              <a:gd name="connsiteX37" fmla="*/ 168406 w 488073"/>
              <a:gd name="connsiteY37" fmla="*/ 135876 h 533400"/>
              <a:gd name="connsiteX38" fmla="*/ 165548 w 488073"/>
              <a:gd name="connsiteY38" fmla="*/ 153021 h 533400"/>
              <a:gd name="connsiteX39" fmla="*/ 165548 w 488073"/>
              <a:gd name="connsiteY39" fmla="*/ 153021 h 533400"/>
              <a:gd name="connsiteX40" fmla="*/ 164596 w 488073"/>
              <a:gd name="connsiteY40" fmla="*/ 155878 h 533400"/>
              <a:gd name="connsiteX41" fmla="*/ 58868 w 488073"/>
              <a:gd name="connsiteY41" fmla="*/ 392098 h 533400"/>
              <a:gd name="connsiteX42" fmla="*/ 236033 w 488073"/>
              <a:gd name="connsiteY42" fmla="*/ 404481 h 533400"/>
              <a:gd name="connsiteX43" fmla="*/ 238891 w 488073"/>
              <a:gd name="connsiteY43" fmla="*/ 402576 h 533400"/>
              <a:gd name="connsiteX44" fmla="*/ 425581 w 488073"/>
              <a:gd name="connsiteY44" fmla="*/ 382573 h 533400"/>
              <a:gd name="connsiteX45" fmla="*/ 324616 w 488073"/>
              <a:gd name="connsiteY45" fmla="*/ 154926 h 533400"/>
              <a:gd name="connsiteX46" fmla="*/ 320806 w 488073"/>
              <a:gd name="connsiteY46" fmla="*/ 135876 h 533400"/>
              <a:gd name="connsiteX47" fmla="*/ 320806 w 488073"/>
              <a:gd name="connsiteY47" fmla="*/ 135876 h 533400"/>
              <a:gd name="connsiteX48" fmla="*/ 320806 w 488073"/>
              <a:gd name="connsiteY48" fmla="*/ 19671 h 533400"/>
              <a:gd name="connsiteX49" fmla="*/ 306518 w 488073"/>
              <a:gd name="connsiteY49" fmla="*/ 248271 h 533400"/>
              <a:gd name="connsiteX50" fmla="*/ 349381 w 488073"/>
              <a:gd name="connsiteY50" fmla="*/ 291134 h 533400"/>
              <a:gd name="connsiteX51" fmla="*/ 306518 w 488073"/>
              <a:gd name="connsiteY51" fmla="*/ 333996 h 533400"/>
              <a:gd name="connsiteX52" fmla="*/ 263656 w 488073"/>
              <a:gd name="connsiteY52" fmla="*/ 291134 h 533400"/>
              <a:gd name="connsiteX53" fmla="*/ 306518 w 488073"/>
              <a:gd name="connsiteY53" fmla="*/ 248271 h 533400"/>
              <a:gd name="connsiteX54" fmla="*/ 306518 w 488073"/>
              <a:gd name="connsiteY54" fmla="*/ 267321 h 533400"/>
              <a:gd name="connsiteX55" fmla="*/ 282706 w 488073"/>
              <a:gd name="connsiteY55" fmla="*/ 291134 h 533400"/>
              <a:gd name="connsiteX56" fmla="*/ 306518 w 488073"/>
              <a:gd name="connsiteY56" fmla="*/ 314946 h 533400"/>
              <a:gd name="connsiteX57" fmla="*/ 330331 w 488073"/>
              <a:gd name="connsiteY57" fmla="*/ 291134 h 533400"/>
              <a:gd name="connsiteX58" fmla="*/ 306518 w 488073"/>
              <a:gd name="connsiteY58" fmla="*/ 26732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488073" h="533400">
                <a:moveTo>
                  <a:pt x="368431" y="621"/>
                </a:moveTo>
                <a:lnTo>
                  <a:pt x="368431" y="19671"/>
                </a:lnTo>
                <a:lnTo>
                  <a:pt x="339856" y="19671"/>
                </a:lnTo>
                <a:lnTo>
                  <a:pt x="339856" y="135876"/>
                </a:lnTo>
                <a:cubicBezTo>
                  <a:pt x="339856" y="138734"/>
                  <a:pt x="340808" y="142544"/>
                  <a:pt x="341761" y="145401"/>
                </a:cubicBezTo>
                <a:lnTo>
                  <a:pt x="342713" y="147306"/>
                </a:lnTo>
                <a:lnTo>
                  <a:pt x="483683" y="464489"/>
                </a:lnTo>
                <a:cubicBezTo>
                  <a:pt x="490351" y="478776"/>
                  <a:pt x="490351" y="494969"/>
                  <a:pt x="484636" y="509256"/>
                </a:cubicBezTo>
                <a:cubicBezTo>
                  <a:pt x="478921" y="524496"/>
                  <a:pt x="464633" y="534021"/>
                  <a:pt x="448441" y="534021"/>
                </a:cubicBezTo>
                <a:lnTo>
                  <a:pt x="448441" y="534021"/>
                </a:lnTo>
                <a:lnTo>
                  <a:pt x="40771" y="534021"/>
                </a:lnTo>
                <a:cubicBezTo>
                  <a:pt x="24578" y="534021"/>
                  <a:pt x="10291" y="524496"/>
                  <a:pt x="4576" y="509256"/>
                </a:cubicBezTo>
                <a:cubicBezTo>
                  <a:pt x="-1139" y="494969"/>
                  <a:pt x="-187" y="478776"/>
                  <a:pt x="5528" y="464489"/>
                </a:cubicBezTo>
                <a:lnTo>
                  <a:pt x="5528" y="464489"/>
                </a:lnTo>
                <a:lnTo>
                  <a:pt x="146498" y="147306"/>
                </a:lnTo>
                <a:cubicBezTo>
                  <a:pt x="148403" y="143496"/>
                  <a:pt x="149356" y="139686"/>
                  <a:pt x="149356" y="135876"/>
                </a:cubicBezTo>
                <a:lnTo>
                  <a:pt x="149356" y="135876"/>
                </a:lnTo>
                <a:lnTo>
                  <a:pt x="149356" y="19671"/>
                </a:lnTo>
                <a:lnTo>
                  <a:pt x="120781" y="19671"/>
                </a:lnTo>
                <a:lnTo>
                  <a:pt x="120781" y="621"/>
                </a:lnTo>
                <a:lnTo>
                  <a:pt x="368431" y="621"/>
                </a:lnTo>
                <a:close/>
                <a:moveTo>
                  <a:pt x="253178" y="415911"/>
                </a:moveTo>
                <a:lnTo>
                  <a:pt x="250321" y="417816"/>
                </a:lnTo>
                <a:cubicBezTo>
                  <a:pt x="195076" y="456869"/>
                  <a:pt x="119828" y="453059"/>
                  <a:pt x="51248" y="409244"/>
                </a:cubicBezTo>
                <a:lnTo>
                  <a:pt x="23626" y="471156"/>
                </a:lnTo>
                <a:cubicBezTo>
                  <a:pt x="19816" y="480681"/>
                  <a:pt x="18863" y="491159"/>
                  <a:pt x="22673" y="501636"/>
                </a:cubicBezTo>
                <a:cubicBezTo>
                  <a:pt x="25531" y="510209"/>
                  <a:pt x="33151" y="514971"/>
                  <a:pt x="40771" y="514971"/>
                </a:cubicBezTo>
                <a:lnTo>
                  <a:pt x="40771" y="514971"/>
                </a:lnTo>
                <a:lnTo>
                  <a:pt x="447488" y="514971"/>
                </a:lnTo>
                <a:cubicBezTo>
                  <a:pt x="456061" y="514971"/>
                  <a:pt x="462728" y="510209"/>
                  <a:pt x="465586" y="502589"/>
                </a:cubicBezTo>
                <a:cubicBezTo>
                  <a:pt x="469396" y="493064"/>
                  <a:pt x="469396" y="481634"/>
                  <a:pt x="464633" y="472109"/>
                </a:cubicBezTo>
                <a:lnTo>
                  <a:pt x="464633" y="472109"/>
                </a:lnTo>
                <a:lnTo>
                  <a:pt x="436058" y="408291"/>
                </a:lnTo>
                <a:lnTo>
                  <a:pt x="435106" y="408291"/>
                </a:lnTo>
                <a:cubicBezTo>
                  <a:pt x="375098" y="378764"/>
                  <a:pt x="302708" y="382573"/>
                  <a:pt x="253178" y="415911"/>
                </a:cubicBezTo>
                <a:close/>
                <a:moveTo>
                  <a:pt x="320806" y="19671"/>
                </a:moveTo>
                <a:lnTo>
                  <a:pt x="168406" y="19671"/>
                </a:lnTo>
                <a:lnTo>
                  <a:pt x="168406" y="135876"/>
                </a:lnTo>
                <a:cubicBezTo>
                  <a:pt x="168406" y="141591"/>
                  <a:pt x="167453" y="147306"/>
                  <a:pt x="165548" y="153021"/>
                </a:cubicBezTo>
                <a:lnTo>
                  <a:pt x="165548" y="153021"/>
                </a:lnTo>
                <a:lnTo>
                  <a:pt x="164596" y="155878"/>
                </a:lnTo>
                <a:lnTo>
                  <a:pt x="58868" y="392098"/>
                </a:lnTo>
                <a:cubicBezTo>
                  <a:pt x="120781" y="432103"/>
                  <a:pt x="187456" y="436866"/>
                  <a:pt x="236033" y="404481"/>
                </a:cubicBezTo>
                <a:lnTo>
                  <a:pt x="238891" y="402576"/>
                </a:lnTo>
                <a:cubicBezTo>
                  <a:pt x="290326" y="366381"/>
                  <a:pt x="361763" y="359714"/>
                  <a:pt x="425581" y="382573"/>
                </a:cubicBezTo>
                <a:lnTo>
                  <a:pt x="324616" y="154926"/>
                </a:lnTo>
                <a:cubicBezTo>
                  <a:pt x="321758" y="149211"/>
                  <a:pt x="320806" y="142544"/>
                  <a:pt x="320806" y="135876"/>
                </a:cubicBezTo>
                <a:lnTo>
                  <a:pt x="320806" y="135876"/>
                </a:lnTo>
                <a:lnTo>
                  <a:pt x="320806" y="19671"/>
                </a:lnTo>
                <a:close/>
                <a:moveTo>
                  <a:pt x="306518" y="248271"/>
                </a:moveTo>
                <a:cubicBezTo>
                  <a:pt x="330331" y="248271"/>
                  <a:pt x="349381" y="267321"/>
                  <a:pt x="349381" y="291134"/>
                </a:cubicBezTo>
                <a:cubicBezTo>
                  <a:pt x="349381" y="314946"/>
                  <a:pt x="330331" y="333996"/>
                  <a:pt x="306518" y="333996"/>
                </a:cubicBezTo>
                <a:cubicBezTo>
                  <a:pt x="282706" y="333996"/>
                  <a:pt x="263656" y="314946"/>
                  <a:pt x="263656" y="291134"/>
                </a:cubicBezTo>
                <a:cubicBezTo>
                  <a:pt x="263656" y="267321"/>
                  <a:pt x="282706" y="248271"/>
                  <a:pt x="306518" y="248271"/>
                </a:cubicBezTo>
                <a:close/>
                <a:moveTo>
                  <a:pt x="306518" y="267321"/>
                </a:moveTo>
                <a:cubicBezTo>
                  <a:pt x="293183" y="267321"/>
                  <a:pt x="282706" y="277798"/>
                  <a:pt x="282706" y="291134"/>
                </a:cubicBezTo>
                <a:cubicBezTo>
                  <a:pt x="282706" y="304469"/>
                  <a:pt x="293183" y="314946"/>
                  <a:pt x="306518" y="314946"/>
                </a:cubicBezTo>
                <a:cubicBezTo>
                  <a:pt x="319853" y="314946"/>
                  <a:pt x="330331" y="304469"/>
                  <a:pt x="330331" y="291134"/>
                </a:cubicBezTo>
                <a:cubicBezTo>
                  <a:pt x="330331" y="277798"/>
                  <a:pt x="319853" y="267321"/>
                  <a:pt x="306518" y="26732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7" name="任意多边形 15"/>
          <p:cNvSpPr/>
          <p:nvPr userDrawn="1"/>
        </p:nvSpPr>
        <p:spPr>
          <a:xfrm>
            <a:off x="6413335" y="4532978"/>
            <a:ext cx="331621" cy="248716"/>
          </a:xfrm>
          <a:custGeom>
            <a:avLst/>
            <a:gdLst>
              <a:gd name="connsiteX0" fmla="*/ 266700 w 533400"/>
              <a:gd name="connsiteY0" fmla="*/ 285750 h 533400"/>
              <a:gd name="connsiteX1" fmla="*/ 409575 w 533400"/>
              <a:gd name="connsiteY1" fmla="*/ 142875 h 533400"/>
              <a:gd name="connsiteX2" fmla="*/ 266700 w 533400"/>
              <a:gd name="connsiteY2" fmla="*/ 0 h 533400"/>
              <a:gd name="connsiteX3" fmla="*/ 123825 w 533400"/>
              <a:gd name="connsiteY3" fmla="*/ 142875 h 533400"/>
              <a:gd name="connsiteX4" fmla="*/ 266700 w 533400"/>
              <a:gd name="connsiteY4" fmla="*/ 285750 h 533400"/>
              <a:gd name="connsiteX5" fmla="*/ 266700 w 533400"/>
              <a:gd name="connsiteY5" fmla="*/ 19050 h 533400"/>
              <a:gd name="connsiteX6" fmla="*/ 390525 w 533400"/>
              <a:gd name="connsiteY6" fmla="*/ 142875 h 533400"/>
              <a:gd name="connsiteX7" fmla="*/ 266700 w 533400"/>
              <a:gd name="connsiteY7" fmla="*/ 266700 h 533400"/>
              <a:gd name="connsiteX8" fmla="*/ 142875 w 533400"/>
              <a:gd name="connsiteY8" fmla="*/ 142875 h 533400"/>
              <a:gd name="connsiteX9" fmla="*/ 266700 w 533400"/>
              <a:gd name="connsiteY9" fmla="*/ 19050 h 533400"/>
              <a:gd name="connsiteX10" fmla="*/ 419100 w 533400"/>
              <a:gd name="connsiteY10" fmla="*/ 333375 h 533400"/>
              <a:gd name="connsiteX11" fmla="*/ 114300 w 533400"/>
              <a:gd name="connsiteY11" fmla="*/ 333375 h 533400"/>
              <a:gd name="connsiteX12" fmla="*/ 0 w 533400"/>
              <a:gd name="connsiteY12" fmla="*/ 447675 h 533400"/>
              <a:gd name="connsiteX13" fmla="*/ 0 w 533400"/>
              <a:gd name="connsiteY13" fmla="*/ 533400 h 533400"/>
              <a:gd name="connsiteX14" fmla="*/ 19050 w 533400"/>
              <a:gd name="connsiteY14" fmla="*/ 533400 h 533400"/>
              <a:gd name="connsiteX15" fmla="*/ 19050 w 533400"/>
              <a:gd name="connsiteY15" fmla="*/ 447675 h 533400"/>
              <a:gd name="connsiteX16" fmla="*/ 114300 w 533400"/>
              <a:gd name="connsiteY16" fmla="*/ 352425 h 533400"/>
              <a:gd name="connsiteX17" fmla="*/ 419100 w 533400"/>
              <a:gd name="connsiteY17" fmla="*/ 352425 h 533400"/>
              <a:gd name="connsiteX18" fmla="*/ 514350 w 533400"/>
              <a:gd name="connsiteY18" fmla="*/ 447675 h 533400"/>
              <a:gd name="connsiteX19" fmla="*/ 514350 w 533400"/>
              <a:gd name="connsiteY19" fmla="*/ 533400 h 533400"/>
              <a:gd name="connsiteX20" fmla="*/ 533400 w 533400"/>
              <a:gd name="connsiteY20" fmla="*/ 533400 h 533400"/>
              <a:gd name="connsiteX21" fmla="*/ 533400 w 533400"/>
              <a:gd name="connsiteY21" fmla="*/ 447675 h 533400"/>
              <a:gd name="connsiteX22" fmla="*/ 419100 w 533400"/>
              <a:gd name="connsiteY22" fmla="*/ 333375 h 533400"/>
              <a:gd name="connsiteX23" fmla="*/ 342900 w 533400"/>
              <a:gd name="connsiteY23" fmla="*/ 466725 h 533400"/>
              <a:gd name="connsiteX24" fmla="*/ 457200 w 533400"/>
              <a:gd name="connsiteY24" fmla="*/ 466725 h 533400"/>
              <a:gd name="connsiteX25" fmla="*/ 457200 w 533400"/>
              <a:gd name="connsiteY25" fmla="*/ 447675 h 533400"/>
              <a:gd name="connsiteX26" fmla="*/ 342900 w 533400"/>
              <a:gd name="connsiteY26" fmla="*/ 447675 h 533400"/>
              <a:gd name="connsiteX27" fmla="*/ 342900 w 533400"/>
              <a:gd name="connsiteY27" fmla="*/ 46672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33400" h="533400">
                <a:moveTo>
                  <a:pt x="266700" y="285750"/>
                </a:moveTo>
                <a:cubicBezTo>
                  <a:pt x="345758" y="285750"/>
                  <a:pt x="409575" y="221933"/>
                  <a:pt x="409575" y="142875"/>
                </a:cubicBezTo>
                <a:cubicBezTo>
                  <a:pt x="409575" y="63818"/>
                  <a:pt x="345758" y="0"/>
                  <a:pt x="266700" y="0"/>
                </a:cubicBezTo>
                <a:cubicBezTo>
                  <a:pt x="187643" y="0"/>
                  <a:pt x="123825" y="63818"/>
                  <a:pt x="123825" y="142875"/>
                </a:cubicBezTo>
                <a:cubicBezTo>
                  <a:pt x="123825" y="221933"/>
                  <a:pt x="187643" y="285750"/>
                  <a:pt x="266700" y="285750"/>
                </a:cubicBezTo>
                <a:close/>
                <a:moveTo>
                  <a:pt x="266700" y="19050"/>
                </a:moveTo>
                <a:cubicBezTo>
                  <a:pt x="335280" y="19050"/>
                  <a:pt x="390525" y="74295"/>
                  <a:pt x="390525" y="142875"/>
                </a:cubicBezTo>
                <a:cubicBezTo>
                  <a:pt x="390525" y="211455"/>
                  <a:pt x="335280" y="266700"/>
                  <a:pt x="266700" y="266700"/>
                </a:cubicBezTo>
                <a:cubicBezTo>
                  <a:pt x="198120" y="266700"/>
                  <a:pt x="142875" y="211455"/>
                  <a:pt x="142875" y="142875"/>
                </a:cubicBezTo>
                <a:cubicBezTo>
                  <a:pt x="142875" y="74295"/>
                  <a:pt x="198120" y="19050"/>
                  <a:pt x="266700" y="19050"/>
                </a:cubicBezTo>
                <a:close/>
                <a:moveTo>
                  <a:pt x="419100" y="333375"/>
                </a:moveTo>
                <a:lnTo>
                  <a:pt x="114300" y="333375"/>
                </a:lnTo>
                <a:cubicBezTo>
                  <a:pt x="51435" y="333375"/>
                  <a:pt x="0" y="384810"/>
                  <a:pt x="0" y="447675"/>
                </a:cubicBezTo>
                <a:lnTo>
                  <a:pt x="0" y="533400"/>
                </a:lnTo>
                <a:lnTo>
                  <a:pt x="19050" y="533400"/>
                </a:lnTo>
                <a:lnTo>
                  <a:pt x="19050" y="447675"/>
                </a:lnTo>
                <a:cubicBezTo>
                  <a:pt x="19050" y="395288"/>
                  <a:pt x="61913" y="352425"/>
                  <a:pt x="114300" y="352425"/>
                </a:cubicBezTo>
                <a:lnTo>
                  <a:pt x="419100" y="352425"/>
                </a:lnTo>
                <a:cubicBezTo>
                  <a:pt x="471488" y="352425"/>
                  <a:pt x="514350" y="395288"/>
                  <a:pt x="514350" y="447675"/>
                </a:cubicBezTo>
                <a:lnTo>
                  <a:pt x="514350" y="533400"/>
                </a:lnTo>
                <a:lnTo>
                  <a:pt x="533400" y="533400"/>
                </a:lnTo>
                <a:lnTo>
                  <a:pt x="533400" y="447675"/>
                </a:lnTo>
                <a:cubicBezTo>
                  <a:pt x="533400" y="384810"/>
                  <a:pt x="481965" y="333375"/>
                  <a:pt x="419100" y="333375"/>
                </a:cubicBezTo>
                <a:close/>
                <a:moveTo>
                  <a:pt x="342900" y="466725"/>
                </a:moveTo>
                <a:lnTo>
                  <a:pt x="457200" y="466725"/>
                </a:lnTo>
                <a:lnTo>
                  <a:pt x="457200" y="447675"/>
                </a:lnTo>
                <a:lnTo>
                  <a:pt x="342900" y="447675"/>
                </a:lnTo>
                <a:lnTo>
                  <a:pt x="342900" y="46672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9"/>
          </p:nvPr>
        </p:nvSpPr>
        <p:spPr>
          <a:xfrm>
            <a:off x="559973" y="1443131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0"/>
          </p:nvPr>
        </p:nvSpPr>
        <p:spPr>
          <a:xfrm>
            <a:off x="6298469" y="1443130"/>
            <a:ext cx="5327032" cy="35233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559975" y="5149456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3" hasCustomPrompt="1"/>
          </p:nvPr>
        </p:nvSpPr>
        <p:spPr>
          <a:xfrm>
            <a:off x="6298469" y="5154075"/>
            <a:ext cx="5327032" cy="390293"/>
          </a:xfrm>
        </p:spPr>
        <p:txBody>
          <a:bodyPr/>
          <a:lstStyle/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并列两组-2小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566367" y="1501031"/>
            <a:ext cx="4170949" cy="390317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555128" y="1497123"/>
            <a:ext cx="4170949" cy="605143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8952" y="1470228"/>
            <a:ext cx="4170949" cy="393790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微软雅黑" panose="020B0503020204020204" pitchFamily="34" charset="-122"/>
              </a:rPr>
              <a:t>                 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08952" y="1497123"/>
            <a:ext cx="4170949" cy="605143"/>
          </a:xfrm>
          <a:prstGeom prst="rect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 userDrawn="1">
            <p:ph type="body" sz="quarter" idx="16"/>
          </p:nvPr>
        </p:nvSpPr>
        <p:spPr>
          <a:xfrm>
            <a:off x="6403650" y="1572426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0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1604708" y="1570999"/>
            <a:ext cx="4010825" cy="4358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0"/>
          </p:nvPr>
        </p:nvSpPr>
        <p:spPr>
          <a:xfrm>
            <a:off x="1573803" y="2205131"/>
            <a:ext cx="4139704" cy="32005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1"/>
          </p:nvPr>
        </p:nvSpPr>
        <p:spPr>
          <a:xfrm>
            <a:off x="6331073" y="2205129"/>
            <a:ext cx="4139704" cy="320058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3图-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任意多边形 18"/>
          <p:cNvSpPr/>
          <p:nvPr userDrawn="1"/>
        </p:nvSpPr>
        <p:spPr>
          <a:xfrm>
            <a:off x="6769011" y="3852685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6009165" y="968188"/>
            <a:ext cx="4700671" cy="1676400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4" name="内容占位符 10"/>
          <p:cNvSpPr>
            <a:spLocks noGrp="1"/>
          </p:cNvSpPr>
          <p:nvPr>
            <p:ph sz="quarter" idx="20"/>
          </p:nvPr>
        </p:nvSpPr>
        <p:spPr>
          <a:xfrm>
            <a:off x="1167406" y="956235"/>
            <a:ext cx="4426569" cy="17062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25"/>
          </p:nvPr>
        </p:nvSpPr>
        <p:spPr>
          <a:xfrm>
            <a:off x="1179362" y="2758143"/>
            <a:ext cx="4426569" cy="17062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6"/>
          </p:nvPr>
        </p:nvSpPr>
        <p:spPr>
          <a:xfrm>
            <a:off x="1179365" y="4595911"/>
            <a:ext cx="4426569" cy="17062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009163" y="2743200"/>
            <a:ext cx="4700671" cy="1676399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3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6009165" y="4580965"/>
            <a:ext cx="4700671" cy="1724959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>
                <a:solidFill>
                  <a:schemeClr val="accent1"/>
                </a:solidFill>
              </a:defRPr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 userDrawn="1"/>
        </p:nvSpPr>
        <p:spPr>
          <a:xfrm>
            <a:off x="12131043" y="336478"/>
            <a:ext cx="6095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590551" y="821731"/>
            <a:ext cx="110247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2" y="204279"/>
            <a:ext cx="400897" cy="617452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70089" y="341367"/>
            <a:ext cx="9210296" cy="34327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463553" y="912144"/>
            <a:ext cx="11264899" cy="54954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/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不规则排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0"/>
          <p:cNvSpPr/>
          <p:nvPr userDrawn="1"/>
        </p:nvSpPr>
        <p:spPr>
          <a:xfrm>
            <a:off x="474137" y="1212022"/>
            <a:ext cx="9317567" cy="5026689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HelveticaNeueLT Pro 55 Roman" panose="020B0604020202020204" pitchFamily="34" charset="0"/>
              <a:ea typeface="微软雅黑" panose="020B0503020204020204" pitchFamily="34" charset="-122"/>
              <a:sym typeface="HelveticaNeueLT Pro 55 Roman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</a:blip>
          <a:srcRect/>
          <a:stretch>
            <a:fillRect/>
          </a:stretch>
        </p:blipFill>
        <p:spPr>
          <a:xfrm rot="5400000">
            <a:off x="2619573" y="-933416"/>
            <a:ext cx="5026689" cy="9317568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7287804" y="1682099"/>
            <a:ext cx="4425833" cy="4129043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50" dirty="0">
              <a:latin typeface="HelveticaNeueLT Pro 55 Roman" panose="020B0604020202020204" pitchFamily="34" charset="0"/>
              <a:ea typeface="微软雅黑" panose="020B0503020204020204" pitchFamily="34" charset="-122"/>
              <a:cs typeface="+mn-ea"/>
              <a:sym typeface="HelveticaNeueLT Pro 55 Roman" panose="020B0604020202020204" pitchFamily="34" charset="0"/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1278050" y="1689220"/>
            <a:ext cx="5420701" cy="1908561"/>
          </a:xfrm>
          <a:prstGeom prst="rect">
            <a:avLst/>
          </a:prstGeom>
          <a:pattFill prst="pct5">
            <a:fgClr>
              <a:srgbClr val="E4E6EA"/>
            </a:fgClr>
            <a:bgClr>
              <a:srgbClr val="ADB5BF"/>
            </a:bgClr>
          </a:pattFill>
          <a:ln w="38100">
            <a:noFill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sz="1350" dirty="0">
              <a:latin typeface="HelveticaNeueLT Pro 55 Roman" panose="020B0604020202020204" pitchFamily="34" charset="0"/>
              <a:ea typeface="微软雅黑" panose="020B0503020204020204" pitchFamily="34" charset="-122"/>
              <a:cs typeface="+mn-ea"/>
              <a:sym typeface="HelveticaNeueLT Pro 55 Roman" panose="020B0604020202020204" pitchFamily="34" charset="0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0" name="内容占位符 10"/>
          <p:cNvSpPr>
            <a:spLocks noGrp="1"/>
          </p:cNvSpPr>
          <p:nvPr>
            <p:ph sz="quarter" idx="20"/>
          </p:nvPr>
        </p:nvSpPr>
        <p:spPr>
          <a:xfrm>
            <a:off x="1280160" y="3776472"/>
            <a:ext cx="5425440" cy="2029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íṣļïďê"/>
          <p:cNvSpPr/>
          <p:nvPr userDrawn="1"/>
        </p:nvSpPr>
        <p:spPr>
          <a:xfrm>
            <a:off x="474135" y="1666549"/>
            <a:ext cx="3445413" cy="38650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200">
              <a:solidFill>
                <a:schemeClr val="lt1">
                  <a:alpha val="4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î$1ïďè"/>
          <p:cNvSpPr/>
          <p:nvPr userDrawn="1"/>
        </p:nvSpPr>
        <p:spPr>
          <a:xfrm>
            <a:off x="4385619" y="1662420"/>
            <a:ext cx="3445413" cy="386507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5" name="işliďé"/>
          <p:cNvSpPr/>
          <p:nvPr userDrawn="1"/>
        </p:nvSpPr>
        <p:spPr>
          <a:xfrm>
            <a:off x="8255430" y="1662420"/>
            <a:ext cx="3445413" cy="386507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6" name="îSļîḍé"/>
          <p:cNvSpPr txBox="1"/>
          <p:nvPr userDrawn="1"/>
        </p:nvSpPr>
        <p:spPr>
          <a:xfrm>
            <a:off x="3310244" y="5091795"/>
            <a:ext cx="676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800">
                <a:solidFill>
                  <a:schemeClr val="bg1">
                    <a:alpha val="40000"/>
                  </a:schemeClr>
                </a:solidFill>
                <a:ea typeface="微软雅黑" panose="020B0503020204020204" pitchFamily="34" charset="-122"/>
              </a:rPr>
              <a:t>0</a:t>
            </a:r>
            <a:r>
              <a:rPr lang="en-US" altLang="zh-CN" sz="100">
                <a:solidFill>
                  <a:schemeClr val="bg1">
                    <a:alpha val="40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>
                <a:solidFill>
                  <a:schemeClr val="bg1">
                    <a:alpha val="40000"/>
                  </a:schemeClr>
                </a:solidFill>
                <a:ea typeface="微软雅黑" panose="020B0503020204020204" pitchFamily="34" charset="-122"/>
              </a:rPr>
              <a:t>1</a:t>
            </a:r>
            <a:r>
              <a:rPr lang="en-US" altLang="zh-CN" sz="1800" dirty="0">
                <a:solidFill>
                  <a:schemeClr val="bg1">
                    <a:alpha val="40000"/>
                  </a:schemeClr>
                </a:solidFill>
                <a:ea typeface="微软雅黑" panose="020B0503020204020204" pitchFamily="34" charset="-122"/>
              </a:rPr>
              <a:t>.</a:t>
            </a:r>
            <a:endParaRPr lang="zh-CN" altLang="en-US" sz="1800" dirty="0">
              <a:solidFill>
                <a:schemeClr val="bg1">
                  <a:alpha val="4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ïŝliḓé"/>
          <p:cNvSpPr txBox="1"/>
          <p:nvPr userDrawn="1"/>
        </p:nvSpPr>
        <p:spPr>
          <a:xfrm>
            <a:off x="7221728" y="5091795"/>
            <a:ext cx="676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800">
                <a:solidFill>
                  <a:schemeClr val="tx1">
                    <a:alpha val="40000"/>
                  </a:schemeClr>
                </a:solidFill>
                <a:ea typeface="微软雅黑" panose="020B0503020204020204" pitchFamily="34" charset="-122"/>
              </a:rPr>
              <a:t>0</a:t>
            </a:r>
            <a:r>
              <a:rPr lang="en-US" altLang="zh-CN" sz="100">
                <a:solidFill>
                  <a:schemeClr val="tx1">
                    <a:alpha val="40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>
                <a:solidFill>
                  <a:schemeClr val="tx1">
                    <a:alpha val="40000"/>
                  </a:schemeClr>
                </a:solidFill>
                <a:ea typeface="微软雅黑" panose="020B0503020204020204" pitchFamily="34" charset="-122"/>
              </a:rPr>
              <a:t>2</a:t>
            </a:r>
            <a:r>
              <a:rPr lang="en-US" altLang="zh-CN" sz="1800" dirty="0">
                <a:solidFill>
                  <a:schemeClr val="tx1">
                    <a:alpha val="40000"/>
                  </a:schemeClr>
                </a:solidFill>
                <a:ea typeface="微软雅黑" panose="020B0503020204020204" pitchFamily="34" charset="-122"/>
              </a:rPr>
              <a:t>.</a:t>
            </a:r>
            <a:endParaRPr lang="zh-CN" altLang="en-US" sz="1800" dirty="0">
              <a:solidFill>
                <a:schemeClr val="tx1">
                  <a:alpha val="4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iṣľïďè"/>
          <p:cNvSpPr txBox="1"/>
          <p:nvPr userDrawn="1"/>
        </p:nvSpPr>
        <p:spPr>
          <a:xfrm>
            <a:off x="11091539" y="5091795"/>
            <a:ext cx="676200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CN" sz="1800">
                <a:solidFill>
                  <a:schemeClr val="bg1">
                    <a:alpha val="40000"/>
                  </a:schemeClr>
                </a:solidFill>
                <a:ea typeface="微软雅黑" panose="020B0503020204020204" pitchFamily="34" charset="-122"/>
              </a:rPr>
              <a:t>0</a:t>
            </a:r>
            <a:r>
              <a:rPr lang="en-US" altLang="zh-CN" sz="100">
                <a:solidFill>
                  <a:schemeClr val="bg1">
                    <a:alpha val="40000"/>
                  </a:schemeClr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1800">
                <a:solidFill>
                  <a:schemeClr val="bg1">
                    <a:alpha val="40000"/>
                  </a:schemeClr>
                </a:solidFill>
                <a:ea typeface="微软雅黑" panose="020B0503020204020204" pitchFamily="34" charset="-122"/>
              </a:rPr>
              <a:t>3</a:t>
            </a:r>
            <a:r>
              <a:rPr lang="en-US" altLang="zh-CN" sz="1800" dirty="0">
                <a:solidFill>
                  <a:schemeClr val="bg1">
                    <a:alpha val="40000"/>
                  </a:schemeClr>
                </a:solidFill>
                <a:ea typeface="微软雅黑" panose="020B0503020204020204" pitchFamily="34" charset="-122"/>
              </a:rPr>
              <a:t>.</a:t>
            </a:r>
            <a:endParaRPr lang="zh-CN" altLang="en-US" sz="1800" dirty="0">
              <a:solidFill>
                <a:schemeClr val="bg1">
                  <a:alpha val="40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 spc="0">
                <a:solidFill>
                  <a:schemeClr val="tx1"/>
                </a:solidFill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20"/>
          </p:nvPr>
        </p:nvSpPr>
        <p:spPr>
          <a:xfrm>
            <a:off x="483847" y="1762609"/>
            <a:ext cx="3403109" cy="361228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2" name="内容占位符 2"/>
          <p:cNvSpPr>
            <a:spLocks noGrp="1"/>
          </p:cNvSpPr>
          <p:nvPr>
            <p:ph sz="quarter" idx="21"/>
          </p:nvPr>
        </p:nvSpPr>
        <p:spPr>
          <a:xfrm>
            <a:off x="8267815" y="1761101"/>
            <a:ext cx="3403109" cy="361228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2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1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3" name="内容占位符 2"/>
          <p:cNvSpPr>
            <a:spLocks noGrp="1"/>
          </p:cNvSpPr>
          <p:nvPr>
            <p:ph sz="quarter" idx="22"/>
          </p:nvPr>
        </p:nvSpPr>
        <p:spPr>
          <a:xfrm>
            <a:off x="4407015" y="1753554"/>
            <a:ext cx="3403109" cy="361228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2"/>
                </a:solidFill>
              </a:defRPr>
            </a:lvl1pPr>
            <a:lvl2pPr>
              <a:lnSpc>
                <a:spcPct val="120000"/>
              </a:lnSpc>
              <a:defRPr sz="1400">
                <a:solidFill>
                  <a:schemeClr val="tx2"/>
                </a:solidFill>
              </a:defRPr>
            </a:lvl2pPr>
            <a:lvl3pPr>
              <a:lnSpc>
                <a:spcPct val="120000"/>
              </a:lnSpc>
              <a:defRPr sz="1200">
                <a:solidFill>
                  <a:schemeClr val="tx2"/>
                </a:solidFill>
              </a:defRPr>
            </a:lvl3pPr>
            <a:lvl4pPr>
              <a:lnSpc>
                <a:spcPct val="120000"/>
              </a:lnSpc>
              <a:defRPr sz="1100">
                <a:solidFill>
                  <a:schemeClr val="tx2"/>
                </a:solidFill>
              </a:defRPr>
            </a:lvl4pPr>
            <a:lvl5pPr>
              <a:lnSpc>
                <a:spcPct val="120000"/>
              </a:lnSpc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3图3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1" name="内容占位符 10"/>
          <p:cNvSpPr>
            <a:spLocks noGrp="1"/>
          </p:cNvSpPr>
          <p:nvPr>
            <p:ph sz="quarter" idx="19"/>
          </p:nvPr>
        </p:nvSpPr>
        <p:spPr>
          <a:xfrm>
            <a:off x="824754" y="1792942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2" name="内容占位符 10"/>
          <p:cNvSpPr>
            <a:spLocks noGrp="1"/>
          </p:cNvSpPr>
          <p:nvPr>
            <p:ph sz="quarter" idx="25"/>
          </p:nvPr>
        </p:nvSpPr>
        <p:spPr>
          <a:xfrm>
            <a:off x="4482356" y="1801905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3" name="内容占位符 10"/>
          <p:cNvSpPr>
            <a:spLocks noGrp="1"/>
          </p:cNvSpPr>
          <p:nvPr>
            <p:ph sz="quarter" idx="26"/>
          </p:nvPr>
        </p:nvSpPr>
        <p:spPr>
          <a:xfrm>
            <a:off x="8163857" y="1783976"/>
            <a:ext cx="3239247" cy="14522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4" name="内容占位符 10"/>
          <p:cNvSpPr>
            <a:spLocks noGrp="1"/>
          </p:cNvSpPr>
          <p:nvPr>
            <p:ph sz="quarter" idx="20"/>
          </p:nvPr>
        </p:nvSpPr>
        <p:spPr>
          <a:xfrm>
            <a:off x="836707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5" name="内容占位符 10"/>
          <p:cNvSpPr>
            <a:spLocks noGrp="1"/>
          </p:cNvSpPr>
          <p:nvPr>
            <p:ph sz="quarter" idx="27"/>
          </p:nvPr>
        </p:nvSpPr>
        <p:spPr>
          <a:xfrm>
            <a:off x="4506261" y="3406588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6" name="内容占位符 10"/>
          <p:cNvSpPr>
            <a:spLocks noGrp="1"/>
          </p:cNvSpPr>
          <p:nvPr>
            <p:ph sz="quarter" idx="28"/>
          </p:nvPr>
        </p:nvSpPr>
        <p:spPr>
          <a:xfrm>
            <a:off x="8151904" y="3406589"/>
            <a:ext cx="3239248" cy="205291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-3图一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>
            <a:noAutofit/>
          </a:bodyPr>
          <a:lstStyle>
            <a:lvl1pPr>
              <a:defRPr sz="20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0" y="2"/>
            <a:ext cx="12192000" cy="2886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kumimoji="1" lang="zh-CN" altLang="en-US" sz="1800">
              <a:latin typeface="HelveticaNeueLT Pro 55 Roman" panose="020B0604020202020204" pitchFamily="34" charset="0"/>
              <a:ea typeface="微软雅黑" panose="020B0503020204020204" pitchFamily="34" charset="-122"/>
              <a:sym typeface="HelveticaNeueLT Pro 55 Roman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</a:blip>
          <a:srcRect/>
          <a:stretch>
            <a:fillRect/>
          </a:stretch>
        </p:blipFill>
        <p:spPr>
          <a:xfrm rot="5400000">
            <a:off x="4096554" y="-4243418"/>
            <a:ext cx="3020990" cy="11239499"/>
          </a:xfrm>
          <a:prstGeom prst="rect">
            <a:avLst/>
          </a:prstGeom>
        </p:spPr>
      </p:pic>
      <p:sp>
        <p:nvSpPr>
          <p:cNvPr id="6" name="标题 1"/>
          <p:cNvSpPr txBox="1"/>
          <p:nvPr userDrawn="1"/>
        </p:nvSpPr>
        <p:spPr>
          <a:xfrm>
            <a:off x="3165286" y="481951"/>
            <a:ext cx="5087765" cy="343276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000" b="1" kern="1200" spc="0" baseline="0">
                <a:solidFill>
                  <a:schemeClr val="tx1"/>
                </a:solidFill>
                <a:latin typeface="思源黑体 CN Bold" panose="020B0500000000000000" pitchFamily="34" charset="-122"/>
                <a:ea typeface="思源黑体 CN Bold" panose="020B0500000000000000" pitchFamily="34" charset="-122"/>
                <a:cs typeface="+mj-cs"/>
              </a:defRPr>
            </a:lvl1pPr>
          </a:lstStyle>
          <a:p>
            <a:pPr algn="ctr"/>
            <a:r>
              <a:rPr lang="zh-CN" altLang="en-US" sz="2000">
                <a:solidFill>
                  <a:schemeClr val="bg1"/>
                </a:solidFill>
              </a:rPr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</a:blip>
          <a:srcRect/>
          <a:stretch>
            <a:fillRect/>
          </a:stretch>
        </p:blipFill>
        <p:spPr>
          <a:xfrm rot="5400000">
            <a:off x="15184200" y="-4097517"/>
            <a:ext cx="3020990" cy="11239499"/>
          </a:xfrm>
          <a:prstGeom prst="rect">
            <a:avLst/>
          </a:prstGeom>
        </p:spPr>
      </p:pic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9"/>
          </p:nvPr>
        </p:nvSpPr>
        <p:spPr>
          <a:xfrm>
            <a:off x="483381" y="3419856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5" name="内容占位符 10"/>
          <p:cNvSpPr>
            <a:spLocks noGrp="1"/>
          </p:cNvSpPr>
          <p:nvPr>
            <p:ph sz="quarter" idx="30"/>
          </p:nvPr>
        </p:nvSpPr>
        <p:spPr>
          <a:xfrm>
            <a:off x="4295413" y="3425952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10"/>
          <p:cNvSpPr>
            <a:spLocks noGrp="1"/>
          </p:cNvSpPr>
          <p:nvPr>
            <p:ph sz="quarter" idx="31"/>
          </p:nvPr>
        </p:nvSpPr>
        <p:spPr>
          <a:xfrm>
            <a:off x="8070869" y="3432048"/>
            <a:ext cx="3637516" cy="208483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32"/>
          </p:nvPr>
        </p:nvSpPr>
        <p:spPr>
          <a:xfrm>
            <a:off x="503701" y="993648"/>
            <a:ext cx="11197233" cy="1905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ïŝḻiďé"/>
          <p:cNvSpPr/>
          <p:nvPr userDrawn="1"/>
        </p:nvSpPr>
        <p:spPr>
          <a:xfrm flipH="1">
            <a:off x="5755423" y="138871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25" name="îšḻîḋé"/>
          <p:cNvSpPr/>
          <p:nvPr userDrawn="1"/>
        </p:nvSpPr>
        <p:spPr>
          <a:xfrm flipH="1">
            <a:off x="5755423" y="3019136"/>
            <a:ext cx="587737" cy="578108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ïsľïḍé"/>
          <p:cNvSpPr/>
          <p:nvPr userDrawn="1"/>
        </p:nvSpPr>
        <p:spPr>
          <a:xfrm flipH="1">
            <a:off x="5755423" y="4643751"/>
            <a:ext cx="587737" cy="578108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800" b="1" dirty="0">
              <a:ea typeface="微软雅黑" panose="020B0503020204020204" pitchFamily="34" charset="-122"/>
            </a:endParaRPr>
          </a:p>
        </p:txBody>
      </p:sp>
      <p:sp>
        <p:nvSpPr>
          <p:cNvPr id="27" name="ïśḻiḓè"/>
          <p:cNvSpPr/>
          <p:nvPr userDrawn="1"/>
        </p:nvSpPr>
        <p:spPr>
          <a:xfrm>
            <a:off x="5999209" y="4149179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8" name="îşḷïḓe"/>
          <p:cNvSpPr/>
          <p:nvPr userDrawn="1"/>
        </p:nvSpPr>
        <p:spPr>
          <a:xfrm>
            <a:off x="5999209" y="5813071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9" name="iṧ1ïḍê"/>
          <p:cNvSpPr/>
          <p:nvPr userDrawn="1"/>
        </p:nvSpPr>
        <p:spPr>
          <a:xfrm>
            <a:off x="5999209" y="2485286"/>
            <a:ext cx="107524" cy="80643"/>
          </a:xfrm>
          <a:prstGeom prst="rect">
            <a:avLst/>
          </a:prstGeom>
          <a:solidFill>
            <a:schemeClr val="bg1">
              <a:lumMod val="75000"/>
            </a:schemeClr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0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829300" y="1509992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1" name="图片占位符 4"/>
          <p:cNvSpPr>
            <a:spLocks noGrp="1"/>
          </p:cNvSpPr>
          <p:nvPr>
            <p:ph type="pic" sz="quarter" idx="11"/>
          </p:nvPr>
        </p:nvSpPr>
        <p:spPr>
          <a:xfrm>
            <a:off x="5829300" y="315781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32" name="图片占位符 4"/>
          <p:cNvSpPr>
            <a:spLocks noGrp="1"/>
          </p:cNvSpPr>
          <p:nvPr>
            <p:ph type="pic" sz="quarter" idx="12"/>
          </p:nvPr>
        </p:nvSpPr>
        <p:spPr>
          <a:xfrm>
            <a:off x="5842000" y="4777067"/>
            <a:ext cx="431800" cy="323850"/>
          </a:xfrm>
        </p:spPr>
        <p:txBody>
          <a:bodyPr>
            <a:noAutofit/>
          </a:bodyPr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6" name="内容占位符 10"/>
          <p:cNvSpPr>
            <a:spLocks noGrp="1"/>
          </p:cNvSpPr>
          <p:nvPr>
            <p:ph sz="quarter" idx="20"/>
          </p:nvPr>
        </p:nvSpPr>
        <p:spPr>
          <a:xfrm>
            <a:off x="6621929" y="138056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7" name="内容占位符 10"/>
          <p:cNvSpPr>
            <a:spLocks noGrp="1"/>
          </p:cNvSpPr>
          <p:nvPr>
            <p:ph sz="quarter" idx="28"/>
          </p:nvPr>
        </p:nvSpPr>
        <p:spPr>
          <a:xfrm>
            <a:off x="1016001" y="3021108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8" name="内容占位符 10"/>
          <p:cNvSpPr>
            <a:spLocks noGrp="1"/>
          </p:cNvSpPr>
          <p:nvPr>
            <p:ph sz="quarter" idx="29"/>
          </p:nvPr>
        </p:nvSpPr>
        <p:spPr>
          <a:xfrm>
            <a:off x="6621930" y="4652685"/>
            <a:ext cx="4446495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ïṣḷiďé"/>
          <p:cNvSpPr/>
          <p:nvPr userDrawn="1"/>
        </p:nvSpPr>
        <p:spPr>
          <a:xfrm>
            <a:off x="506620" y="2077916"/>
            <a:ext cx="2631979" cy="34577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24" name="iṥ1iḋê"/>
          <p:cNvSpPr/>
          <p:nvPr userDrawn="1"/>
        </p:nvSpPr>
        <p:spPr>
          <a:xfrm>
            <a:off x="3368661" y="2077916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51" name="ïṣḷiďé"/>
          <p:cNvSpPr/>
          <p:nvPr userDrawn="1"/>
        </p:nvSpPr>
        <p:spPr>
          <a:xfrm>
            <a:off x="6221272" y="2080004"/>
            <a:ext cx="2631979" cy="345567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52" name="iṥ1iḋê"/>
          <p:cNvSpPr/>
          <p:nvPr userDrawn="1"/>
        </p:nvSpPr>
        <p:spPr>
          <a:xfrm>
            <a:off x="9066612" y="2080004"/>
            <a:ext cx="2631979" cy="34577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0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sz="quarter" idx="20"/>
          </p:nvPr>
        </p:nvSpPr>
        <p:spPr>
          <a:xfrm>
            <a:off x="520059" y="2136618"/>
            <a:ext cx="2582263" cy="3409734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内容占位符 2"/>
          <p:cNvSpPr>
            <a:spLocks noGrp="1"/>
          </p:cNvSpPr>
          <p:nvPr>
            <p:ph sz="quarter" idx="21"/>
          </p:nvPr>
        </p:nvSpPr>
        <p:spPr>
          <a:xfrm>
            <a:off x="3366875" y="2144166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内容占位符 2"/>
          <p:cNvSpPr>
            <a:spLocks noGrp="1"/>
          </p:cNvSpPr>
          <p:nvPr>
            <p:ph sz="quarter" idx="22"/>
          </p:nvPr>
        </p:nvSpPr>
        <p:spPr>
          <a:xfrm>
            <a:off x="6251918" y="2135111"/>
            <a:ext cx="2582263" cy="3546498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sz="quarter" idx="23"/>
          </p:nvPr>
        </p:nvSpPr>
        <p:spPr>
          <a:xfrm>
            <a:off x="9098734" y="2142659"/>
            <a:ext cx="2582263" cy="3393023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512312" y="-802888"/>
            <a:ext cx="12192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20000"/>
              </a:lnSpc>
              <a:spcBef>
                <a:spcPts val="500"/>
              </a:spcBef>
            </a:pPr>
            <a:endParaRPr lang="zh-CN" altLang="en-US" sz="1100">
              <a:latin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A-图片 2"/>
          <p:cNvSpPr/>
          <p:nvPr userDrawn="1">
            <p:custDataLst>
              <p:tags r:id="rId1"/>
            </p:custDataLst>
          </p:nvPr>
        </p:nvSpPr>
        <p:spPr>
          <a:xfrm>
            <a:off x="-526" y="3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email"/>
          <a:srcRect/>
          <a:stretch>
            <a:fillRect/>
          </a:stretch>
        </p:blipFill>
        <p:spPr>
          <a:xfrm rot="5400000">
            <a:off x="2673345" y="-2673350"/>
            <a:ext cx="6858000" cy="122046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1825819" y="-316752"/>
            <a:ext cx="16513369" cy="6966578"/>
          </a:xfrm>
          <a:prstGeom prst="rect">
            <a:avLst/>
          </a:prstGeom>
        </p:spPr>
      </p:pic>
      <p:sp>
        <p:nvSpPr>
          <p:cNvPr id="78" name="矩形 77"/>
          <p:cNvSpPr/>
          <p:nvPr userDrawn="1"/>
        </p:nvSpPr>
        <p:spPr>
          <a:xfrm>
            <a:off x="12699" y="4077"/>
            <a:ext cx="12192000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 userDrawn="1"/>
        </p:nvSpPr>
        <p:spPr>
          <a:xfrm flipH="1">
            <a:off x="-13750" y="0"/>
            <a:ext cx="12192001" cy="6858000"/>
          </a:xfrm>
          <a:prstGeom prst="rect">
            <a:avLst/>
          </a:prstGeom>
          <a:gradFill flip="none" rotWithShape="1">
            <a:gsLst>
              <a:gs pos="25000">
                <a:schemeClr val="accent1">
                  <a:alpha val="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>
              <a:ln>
                <a:solidFill>
                  <a:sysClr val="windowText" lastClr="000000"/>
                </a:solidFill>
              </a:ln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 userDrawn="1"/>
        </p:nvSpPr>
        <p:spPr>
          <a:xfrm>
            <a:off x="-1048" y="-4078"/>
            <a:ext cx="12192000" cy="68579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 userDrawn="1"/>
        </p:nvSpPr>
        <p:spPr>
          <a:xfrm>
            <a:off x="565072" y="6066773"/>
            <a:ext cx="2686051" cy="1438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05" name="文本占位符 1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05671" y="961380"/>
            <a:ext cx="4734983" cy="6069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1" spc="1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第几部分 </a:t>
            </a:r>
            <a:endParaRPr lang="zh-CN" altLang="en-US" dirty="0">
              <a:blipFill>
                <a:blip r:embed="rId6"/>
                <a:stretch>
                  <a:fillRect/>
                </a:stretch>
              </a:blipFill>
            </a:endParaRPr>
          </a:p>
        </p:txBody>
      </p:sp>
      <p:sp>
        <p:nvSpPr>
          <p:cNvPr id="106" name="文本占位符 1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05671" y="2757041"/>
            <a:ext cx="6487743" cy="6069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 b="1" spc="1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请在此添加标题</a:t>
            </a:r>
          </a:p>
        </p:txBody>
      </p:sp>
      <p:sp>
        <p:nvSpPr>
          <p:cNvPr id="108" name="矩形 107"/>
          <p:cNvSpPr/>
          <p:nvPr userDrawn="1"/>
        </p:nvSpPr>
        <p:spPr>
          <a:xfrm>
            <a:off x="-9523" y="6134100"/>
            <a:ext cx="12214218" cy="723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30000"/>
              </a:lnSpc>
            </a:pPr>
            <a:endParaRPr lang="zh-CN" altLang="en-US" sz="1800">
              <a:ea typeface="微软雅黑" panose="020B0503020204020204" pitchFamily="34" charset="-122"/>
              <a:cs typeface="+mn-ea"/>
            </a:endParaRPr>
          </a:p>
        </p:txBody>
      </p:sp>
      <p:cxnSp>
        <p:nvCxnSpPr>
          <p:cNvPr id="196" name="直接连接符 195"/>
          <p:cNvCxnSpPr/>
          <p:nvPr userDrawn="1"/>
        </p:nvCxnSpPr>
        <p:spPr>
          <a:xfrm>
            <a:off x="705748" y="6400802"/>
            <a:ext cx="2686051" cy="0"/>
          </a:xfrm>
          <a:prstGeom prst="line">
            <a:avLst/>
          </a:prstGeom>
          <a:ln w="381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2"/>
          <p:cNvSpPr>
            <a:spLocks noGrp="1"/>
          </p:cNvSpPr>
          <p:nvPr>
            <p:ph sz="quarter" idx="20"/>
          </p:nvPr>
        </p:nvSpPr>
        <p:spPr>
          <a:xfrm>
            <a:off x="483846" y="4181582"/>
            <a:ext cx="5077897" cy="1458930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800">
                <a:solidFill>
                  <a:schemeClr val="bg1"/>
                </a:solidFill>
              </a:defRPr>
            </a:lvl1pPr>
            <a:lvl2pPr>
              <a:lnSpc>
                <a:spcPct val="120000"/>
              </a:lnSpc>
              <a:defRPr sz="1600">
                <a:solidFill>
                  <a:schemeClr val="bg1"/>
                </a:solidFill>
              </a:defRPr>
            </a:lvl2pPr>
            <a:lvl3pPr>
              <a:lnSpc>
                <a:spcPct val="12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2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20000"/>
              </a:lnSpc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7" cstate="email"/>
          <a:stretch>
            <a:fillRect/>
          </a:stretch>
        </p:blipFill>
        <p:spPr>
          <a:xfrm>
            <a:off x="10445262" y="6239209"/>
            <a:ext cx="1253270" cy="4851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5114664" y="1735416"/>
            <a:ext cx="1978286" cy="3891661"/>
            <a:chOff x="4884630" y="1535136"/>
            <a:chExt cx="2194530" cy="4459619"/>
          </a:xfrm>
        </p:grpSpPr>
        <p:grpSp>
          <p:nvGrpSpPr>
            <p:cNvPr id="5" name="组合 4"/>
            <p:cNvGrpSpPr/>
            <p:nvPr/>
          </p:nvGrpSpPr>
          <p:grpSpPr>
            <a:xfrm>
              <a:off x="5616140" y="4531743"/>
              <a:ext cx="1463020" cy="1463012"/>
              <a:chOff x="6210321" y="3708796"/>
              <a:chExt cx="1463020" cy="1463012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微软雅黑" panose="020B0503020204020204" pitchFamily="34" charset="-122"/>
                  </a:rPr>
                  <a:t>03</a:t>
                </a:r>
                <a:endParaRPr lang="zh-CN" altLang="en-US" sz="1800" b="1" dirty="0">
                  <a:noFill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4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4</a:t>
                </a:r>
                <a:endPara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884630" y="3530780"/>
              <a:ext cx="1463020" cy="1463012"/>
              <a:chOff x="6210321" y="3708796"/>
              <a:chExt cx="1463020" cy="1463012"/>
            </a:xfrm>
          </p:grpSpPr>
          <p:sp>
            <p:nvSpPr>
              <p:cNvPr id="13" name="椭圆 12"/>
              <p:cNvSpPr/>
              <p:nvPr/>
            </p:nvSpPr>
            <p:spPr>
              <a:xfrm>
                <a:off x="6210321" y="3708796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微软雅黑" panose="020B0503020204020204" pitchFamily="34" charset="-122"/>
                  </a:rPr>
                  <a:t>03</a:t>
                </a:r>
                <a:endParaRPr lang="zh-CN" altLang="en-US" sz="1800" b="1" dirty="0">
                  <a:noFill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6587163" y="4152302"/>
                <a:ext cx="576005" cy="576000"/>
              </a:xfrm>
              <a:prstGeom prst="ellipse">
                <a:avLst/>
              </a:prstGeom>
              <a:solidFill>
                <a:schemeClr val="accent3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3</a:t>
                </a:r>
                <a:endPara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5616140" y="2488396"/>
              <a:ext cx="1463020" cy="1463012"/>
              <a:chOff x="2687342" y="2369995"/>
              <a:chExt cx="1463020" cy="146301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2687342" y="2369995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微软雅黑" panose="020B0503020204020204" pitchFamily="34" charset="-122"/>
                  </a:rPr>
                  <a:t>02</a:t>
                </a:r>
                <a:endParaRPr lang="zh-CN" altLang="en-US" sz="1800" b="1" dirty="0">
                  <a:noFill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130850" y="2813501"/>
                <a:ext cx="576005" cy="576000"/>
              </a:xfrm>
              <a:prstGeom prst="ellipse">
                <a:avLst/>
              </a:prstGeom>
              <a:solidFill>
                <a:schemeClr val="accent2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2</a:t>
                </a:r>
                <a:endPara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884630" y="1535136"/>
              <a:ext cx="1463020" cy="1463012"/>
              <a:chOff x="5994420" y="1421349"/>
              <a:chExt cx="1463020" cy="1463012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994420" y="1421349"/>
                <a:ext cx="1463020" cy="1463012"/>
              </a:xfrm>
              <a:prstGeom prst="ellipse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>
                <a:outerShdw blurRad="254000" dist="127000" algn="ctr" rotWithShape="0">
                  <a:schemeClr val="bg1">
                    <a:lumMod val="65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r"/>
                <a:r>
                  <a:rPr lang="en-US" altLang="zh-CN" sz="1800" b="1" dirty="0">
                    <a:noFill/>
                    <a:ea typeface="微软雅黑" panose="020B0503020204020204" pitchFamily="34" charset="-122"/>
                  </a:rPr>
                  <a:t>01</a:t>
                </a:r>
                <a:endParaRPr lang="zh-CN" altLang="en-US" sz="1800" b="1" dirty="0">
                  <a:noFill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6437928" y="1864855"/>
                <a:ext cx="576005" cy="576000"/>
              </a:xfrm>
              <a:prstGeom prst="ellipse">
                <a:avLst/>
              </a:prstGeom>
              <a:solidFill>
                <a:schemeClr val="accent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400">
                  <a:lnSpc>
                    <a:spcPct val="120000"/>
                  </a:lnSpc>
                </a:pPr>
                <a:r>
                  <a:rPr lang="en-US" altLang="zh-CN" sz="2400" b="1">
                    <a:solidFill>
                      <a:schemeClr val="bg1"/>
                    </a:solidFill>
                    <a:ea typeface="微软雅黑" panose="020B0503020204020204" pitchFamily="34" charset="-122"/>
                  </a:rPr>
                  <a:t>1</a:t>
                </a:r>
                <a:endParaRPr lang="zh-CN" altLang="en-US" sz="2400" b="1" dirty="0">
                  <a:solidFill>
                    <a:schemeClr val="bg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0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2" name="内容占位符 10"/>
          <p:cNvSpPr>
            <a:spLocks noGrp="1"/>
          </p:cNvSpPr>
          <p:nvPr>
            <p:ph sz="quarter" idx="28"/>
          </p:nvPr>
        </p:nvSpPr>
        <p:spPr>
          <a:xfrm>
            <a:off x="490070" y="1532965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3" name="内容占位符 10"/>
          <p:cNvSpPr>
            <a:spLocks noGrp="1"/>
          </p:cNvSpPr>
          <p:nvPr>
            <p:ph sz="quarter" idx="29"/>
          </p:nvPr>
        </p:nvSpPr>
        <p:spPr>
          <a:xfrm>
            <a:off x="7590113" y="2465296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4" name="内容占位符 10"/>
          <p:cNvSpPr>
            <a:spLocks noGrp="1"/>
          </p:cNvSpPr>
          <p:nvPr>
            <p:ph sz="quarter" idx="30"/>
          </p:nvPr>
        </p:nvSpPr>
        <p:spPr>
          <a:xfrm>
            <a:off x="490070" y="3541060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0" name="内容占位符 10"/>
          <p:cNvSpPr>
            <a:spLocks noGrp="1"/>
          </p:cNvSpPr>
          <p:nvPr>
            <p:ph sz="quarter" idx="31"/>
          </p:nvPr>
        </p:nvSpPr>
        <p:spPr>
          <a:xfrm>
            <a:off x="7602074" y="4509249"/>
            <a:ext cx="4099860" cy="129988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4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0" name="内容占位符 10"/>
          <p:cNvSpPr>
            <a:spLocks noGrp="1"/>
          </p:cNvSpPr>
          <p:nvPr>
            <p:ph sz="quarter" idx="28"/>
          </p:nvPr>
        </p:nvSpPr>
        <p:spPr>
          <a:xfrm>
            <a:off x="1506072" y="1365392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29"/>
          </p:nvPr>
        </p:nvSpPr>
        <p:spPr>
          <a:xfrm>
            <a:off x="6143814" y="1365392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30"/>
          </p:nvPr>
        </p:nvSpPr>
        <p:spPr>
          <a:xfrm>
            <a:off x="1518021" y="3729320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1"/>
          </p:nvPr>
        </p:nvSpPr>
        <p:spPr>
          <a:xfrm>
            <a:off x="6155764" y="3729320"/>
            <a:ext cx="4386729" cy="2205317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模板-空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 userDrawn="1"/>
        </p:nvSpPr>
        <p:spPr>
          <a:xfrm rot="5400000">
            <a:off x="6838951" y="1504951"/>
            <a:ext cx="6858000" cy="3848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0">
              <a:latin typeface="HelveticaNeueLT Pro 55 Roman" panose="020B0604020202020204" pitchFamily="34" charset="0"/>
              <a:ea typeface="微软雅黑" panose="020B0503020204020204" pitchFamily="34" charset="-122"/>
              <a:sym typeface="HelveticaNeueLT Pro 55 Roman" panose="020B0604020202020204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2" cstate="email">
            <a:alphaModFix amt="20000"/>
          </a:blip>
          <a:srcRect/>
          <a:stretch>
            <a:fillRect/>
          </a:stretch>
        </p:blipFill>
        <p:spPr>
          <a:xfrm rot="10800000">
            <a:off x="8511899" y="-841514"/>
            <a:ext cx="4027987" cy="8429624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grpSp>
        <p:nvGrpSpPr>
          <p:cNvPr id="6" name="îŝľîḋê"/>
          <p:cNvGrpSpPr/>
          <p:nvPr userDrawn="1"/>
        </p:nvGrpSpPr>
        <p:grpSpPr>
          <a:xfrm>
            <a:off x="5113632" y="4807525"/>
            <a:ext cx="5860620" cy="104612"/>
            <a:chOff x="-1348120" y="5777968"/>
            <a:chExt cx="9361040" cy="187524"/>
          </a:xfrm>
        </p:grpSpPr>
        <p:sp>
          <p:nvSpPr>
            <p:cNvPr id="7" name="îŝḻíḓé"/>
            <p:cNvSpPr/>
            <p:nvPr/>
          </p:nvSpPr>
          <p:spPr>
            <a:xfrm flipV="1">
              <a:off x="-1348120" y="5928916"/>
              <a:ext cx="9361040" cy="36576"/>
            </a:xfrm>
            <a:prstGeom prst="trapezoid">
              <a:avLst>
                <a:gd name="adj" fmla="val 814192"/>
              </a:avLst>
            </a:prstGeom>
            <a:solidFill>
              <a:srgbClr val="80808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en-US" sz="1090">
                <a:ea typeface="微软雅黑" panose="020B0503020204020204" pitchFamily="34" charset="-122"/>
              </a:endParaRPr>
            </a:p>
          </p:txBody>
        </p:sp>
        <p:sp>
          <p:nvSpPr>
            <p:cNvPr id="8" name="iṩlîḋè"/>
            <p:cNvSpPr/>
            <p:nvPr/>
          </p:nvSpPr>
          <p:spPr>
            <a:xfrm>
              <a:off x="-1348120" y="5777968"/>
              <a:ext cx="9361040" cy="151090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en-US" sz="109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iṥľíďê"/>
          <p:cNvGrpSpPr/>
          <p:nvPr userDrawn="1"/>
        </p:nvGrpSpPr>
        <p:grpSpPr>
          <a:xfrm>
            <a:off x="5724812" y="1728875"/>
            <a:ext cx="4715183" cy="3042583"/>
            <a:chOff x="-375492" y="1139528"/>
            <a:chExt cx="7415785" cy="4700016"/>
          </a:xfrm>
        </p:grpSpPr>
        <p:grpSp>
          <p:nvGrpSpPr>
            <p:cNvPr id="10" name="í$lidè"/>
            <p:cNvGrpSpPr/>
            <p:nvPr/>
          </p:nvGrpSpPr>
          <p:grpSpPr>
            <a:xfrm>
              <a:off x="-375492" y="1139528"/>
              <a:ext cx="7415785" cy="4700016"/>
              <a:chOff x="-375492" y="1139528"/>
              <a:chExt cx="7415785" cy="4700016"/>
            </a:xfrm>
          </p:grpSpPr>
          <p:sp>
            <p:nvSpPr>
              <p:cNvPr id="12" name="ïṧlidé"/>
              <p:cNvSpPr/>
              <p:nvPr/>
            </p:nvSpPr>
            <p:spPr>
              <a:xfrm>
                <a:off x="-375492" y="1139528"/>
                <a:ext cx="7415784" cy="4700016"/>
              </a:xfrm>
              <a:custGeom>
                <a:avLst/>
                <a:gdLst>
                  <a:gd name="connsiteX0" fmla="*/ 224028 w 7415784"/>
                  <a:gd name="connsiteY0" fmla="*/ 269748 h 4700016"/>
                  <a:gd name="connsiteX1" fmla="*/ 224028 w 7415784"/>
                  <a:gd name="connsiteY1" fmla="*/ 4430268 h 4700016"/>
                  <a:gd name="connsiteX2" fmla="*/ 7191756 w 7415784"/>
                  <a:gd name="connsiteY2" fmla="*/ 4430268 h 4700016"/>
                  <a:gd name="connsiteX3" fmla="*/ 7191756 w 7415784"/>
                  <a:gd name="connsiteY3" fmla="*/ 269748 h 4700016"/>
                  <a:gd name="connsiteX4" fmla="*/ 266867 w 7415784"/>
                  <a:gd name="connsiteY4" fmla="*/ 0 h 4700016"/>
                  <a:gd name="connsiteX5" fmla="*/ 7148917 w 7415784"/>
                  <a:gd name="connsiteY5" fmla="*/ 0 h 4700016"/>
                  <a:gd name="connsiteX6" fmla="*/ 7415784 w 7415784"/>
                  <a:gd name="connsiteY6" fmla="*/ 266867 h 4700016"/>
                  <a:gd name="connsiteX7" fmla="*/ 7415784 w 7415784"/>
                  <a:gd name="connsiteY7" fmla="*/ 4433149 h 4700016"/>
                  <a:gd name="connsiteX8" fmla="*/ 7148917 w 7415784"/>
                  <a:gd name="connsiteY8" fmla="*/ 4700016 h 4700016"/>
                  <a:gd name="connsiteX9" fmla="*/ 266867 w 7415784"/>
                  <a:gd name="connsiteY9" fmla="*/ 4700016 h 4700016"/>
                  <a:gd name="connsiteX10" fmla="*/ 0 w 7415784"/>
                  <a:gd name="connsiteY10" fmla="*/ 4433149 h 4700016"/>
                  <a:gd name="connsiteX11" fmla="*/ 0 w 7415784"/>
                  <a:gd name="connsiteY11" fmla="*/ 266867 h 4700016"/>
                  <a:gd name="connsiteX12" fmla="*/ 266867 w 7415784"/>
                  <a:gd name="connsiteY12" fmla="*/ 0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5784" h="4700016">
                    <a:moveTo>
                      <a:pt x="224028" y="269748"/>
                    </a:moveTo>
                    <a:lnTo>
                      <a:pt x="224028" y="4430268"/>
                    </a:lnTo>
                    <a:lnTo>
                      <a:pt x="7191756" y="4430268"/>
                    </a:lnTo>
                    <a:lnTo>
                      <a:pt x="7191756" y="269748"/>
                    </a:lnTo>
                    <a:close/>
                    <a:moveTo>
                      <a:pt x="266867" y="0"/>
                    </a:moveTo>
                    <a:lnTo>
                      <a:pt x="7148917" y="0"/>
                    </a:lnTo>
                    <a:cubicBezTo>
                      <a:pt x="7296304" y="0"/>
                      <a:pt x="7415784" y="119480"/>
                      <a:pt x="7415784" y="266867"/>
                    </a:cubicBezTo>
                    <a:lnTo>
                      <a:pt x="7415784" y="4433149"/>
                    </a:lnTo>
                    <a:cubicBezTo>
                      <a:pt x="7415784" y="4580536"/>
                      <a:pt x="7296304" y="4700016"/>
                      <a:pt x="7148917" y="4700016"/>
                    </a:cubicBezTo>
                    <a:lnTo>
                      <a:pt x="266867" y="4700016"/>
                    </a:lnTo>
                    <a:cubicBezTo>
                      <a:pt x="119480" y="4700016"/>
                      <a:pt x="0" y="4580536"/>
                      <a:pt x="0" y="4433149"/>
                    </a:cubicBezTo>
                    <a:lnTo>
                      <a:pt x="0" y="266867"/>
                    </a:lnTo>
                    <a:cubicBezTo>
                      <a:pt x="0" y="119480"/>
                      <a:pt x="119480" y="0"/>
                      <a:pt x="266867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090"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îšļiḓé"/>
              <p:cNvSpPr/>
              <p:nvPr/>
            </p:nvSpPr>
            <p:spPr>
              <a:xfrm>
                <a:off x="-358011" y="1160080"/>
                <a:ext cx="7380820" cy="4658913"/>
              </a:xfrm>
              <a:custGeom>
                <a:avLst/>
                <a:gdLst>
                  <a:gd name="connsiteX0" fmla="*/ 252028 w 7380820"/>
                  <a:gd name="connsiteY0" fmla="*/ 295230 h 4658912"/>
                  <a:gd name="connsiteX1" fmla="*/ 252028 w 7380820"/>
                  <a:gd name="connsiteY1" fmla="*/ 4363682 h 4658912"/>
                  <a:gd name="connsiteX2" fmla="*/ 7128792 w 7380820"/>
                  <a:gd name="connsiteY2" fmla="*/ 4363682 h 4658912"/>
                  <a:gd name="connsiteX3" fmla="*/ 7128792 w 7380820"/>
                  <a:gd name="connsiteY3" fmla="*/ 295230 h 4658912"/>
                  <a:gd name="connsiteX4" fmla="*/ 264533 w 7380820"/>
                  <a:gd name="connsiteY4" fmla="*/ 0 h 4658912"/>
                  <a:gd name="connsiteX5" fmla="*/ 7116287 w 7380820"/>
                  <a:gd name="connsiteY5" fmla="*/ 0 h 4658912"/>
                  <a:gd name="connsiteX6" fmla="*/ 7380820 w 7380820"/>
                  <a:gd name="connsiteY6" fmla="*/ 264533 h 4658912"/>
                  <a:gd name="connsiteX7" fmla="*/ 7380820 w 7380820"/>
                  <a:gd name="connsiteY7" fmla="*/ 4394379 h 4658912"/>
                  <a:gd name="connsiteX8" fmla="*/ 7116287 w 7380820"/>
                  <a:gd name="connsiteY8" fmla="*/ 4658912 h 4658912"/>
                  <a:gd name="connsiteX9" fmla="*/ 264533 w 7380820"/>
                  <a:gd name="connsiteY9" fmla="*/ 4658912 h 4658912"/>
                  <a:gd name="connsiteX10" fmla="*/ 0 w 7380820"/>
                  <a:gd name="connsiteY10" fmla="*/ 4394379 h 4658912"/>
                  <a:gd name="connsiteX11" fmla="*/ 0 w 7380820"/>
                  <a:gd name="connsiteY11" fmla="*/ 264533 h 4658912"/>
                  <a:gd name="connsiteX12" fmla="*/ 264533 w 7380820"/>
                  <a:gd name="connsiteY12" fmla="*/ 0 h 4658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80820" h="4658912">
                    <a:moveTo>
                      <a:pt x="252028" y="295230"/>
                    </a:moveTo>
                    <a:lnTo>
                      <a:pt x="252028" y="4363682"/>
                    </a:lnTo>
                    <a:lnTo>
                      <a:pt x="7128792" y="4363682"/>
                    </a:lnTo>
                    <a:lnTo>
                      <a:pt x="7128792" y="295230"/>
                    </a:lnTo>
                    <a:close/>
                    <a:moveTo>
                      <a:pt x="264533" y="0"/>
                    </a:moveTo>
                    <a:lnTo>
                      <a:pt x="7116287" y="0"/>
                    </a:lnTo>
                    <a:cubicBezTo>
                      <a:pt x="7262385" y="0"/>
                      <a:pt x="7380820" y="118435"/>
                      <a:pt x="7380820" y="264533"/>
                    </a:cubicBezTo>
                    <a:lnTo>
                      <a:pt x="7380820" y="4394379"/>
                    </a:lnTo>
                    <a:cubicBezTo>
                      <a:pt x="7380820" y="4540477"/>
                      <a:pt x="7262385" y="4658912"/>
                      <a:pt x="7116287" y="4658912"/>
                    </a:cubicBezTo>
                    <a:lnTo>
                      <a:pt x="264533" y="4658912"/>
                    </a:lnTo>
                    <a:cubicBezTo>
                      <a:pt x="118435" y="4658912"/>
                      <a:pt x="0" y="4540477"/>
                      <a:pt x="0" y="4394379"/>
                    </a:cubicBezTo>
                    <a:lnTo>
                      <a:pt x="0" y="264533"/>
                    </a:lnTo>
                    <a:cubicBezTo>
                      <a:pt x="0" y="118435"/>
                      <a:pt x="118435" y="0"/>
                      <a:pt x="26453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090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ïṩḷiḍe" hidden="1"/>
              <p:cNvSpPr/>
              <p:nvPr/>
            </p:nvSpPr>
            <p:spPr>
              <a:xfrm>
                <a:off x="4509683" y="1139528"/>
                <a:ext cx="2530610" cy="4700016"/>
              </a:xfrm>
              <a:custGeom>
                <a:avLst/>
                <a:gdLst>
                  <a:gd name="connsiteX0" fmla="*/ 0 w 2530610"/>
                  <a:gd name="connsiteY0" fmla="*/ 0 h 4700016"/>
                  <a:gd name="connsiteX1" fmla="*/ 2263743 w 2530610"/>
                  <a:gd name="connsiteY1" fmla="*/ 0 h 4700016"/>
                  <a:gd name="connsiteX2" fmla="*/ 2530610 w 2530610"/>
                  <a:gd name="connsiteY2" fmla="*/ 266867 h 4700016"/>
                  <a:gd name="connsiteX3" fmla="*/ 2530610 w 2530610"/>
                  <a:gd name="connsiteY3" fmla="*/ 4433149 h 4700016"/>
                  <a:gd name="connsiteX4" fmla="*/ 2263743 w 2530610"/>
                  <a:gd name="connsiteY4" fmla="*/ 4700016 h 4700016"/>
                  <a:gd name="connsiteX5" fmla="*/ 1961175 w 2530610"/>
                  <a:gd name="connsiteY5" fmla="*/ 4700016 h 47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610" h="4700016">
                    <a:moveTo>
                      <a:pt x="0" y="0"/>
                    </a:moveTo>
                    <a:lnTo>
                      <a:pt x="2263743" y="0"/>
                    </a:lnTo>
                    <a:cubicBezTo>
                      <a:pt x="2411130" y="0"/>
                      <a:pt x="2530610" y="119480"/>
                      <a:pt x="2530610" y="266867"/>
                    </a:cubicBezTo>
                    <a:lnTo>
                      <a:pt x="2530610" y="4433149"/>
                    </a:lnTo>
                    <a:cubicBezTo>
                      <a:pt x="2530610" y="4580536"/>
                      <a:pt x="2411130" y="4700016"/>
                      <a:pt x="2263743" y="4700016"/>
                    </a:cubicBezTo>
                    <a:lnTo>
                      <a:pt x="1961175" y="4700016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algn="ctr"/>
                <a:endParaRPr lang="en-US" sz="1090"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" name="íš1îḋe"/>
            <p:cNvSpPr/>
            <p:nvPr/>
          </p:nvSpPr>
          <p:spPr>
            <a:xfrm>
              <a:off x="3260392" y="1241052"/>
              <a:ext cx="144016" cy="144016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en-US" sz="1090"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8370277" y="5224604"/>
            <a:ext cx="3330656" cy="1188897"/>
          </a:xfrm>
        </p:spPr>
        <p:txBody>
          <a:bodyPr>
            <a:noAutofit/>
          </a:bodyPr>
          <a:lstStyle>
            <a:lvl1pPr algn="l">
              <a:defRPr/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/>
            </a:lvl5pPr>
          </a:lstStyle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endParaRPr lang="zh-CN" altLang="en-US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498859" y="1757798"/>
            <a:ext cx="4077983" cy="286036"/>
          </a:xfrm>
        </p:spPr>
        <p:txBody>
          <a:bodyPr>
            <a:noAutofit/>
          </a:bodyPr>
          <a:lstStyle>
            <a:lvl1pPr algn="l">
              <a:defRPr/>
            </a:lvl1pPr>
            <a:lvl2pPr marL="23495" indent="0" algn="l">
              <a:lnSpc>
                <a:spcPct val="120000"/>
              </a:lnSpc>
              <a:buNone/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1"/>
            <a:r>
              <a:rPr lang="zh-CN" altLang="en-US"/>
              <a:t>二级</a:t>
            </a:r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27"/>
          </p:nvPr>
        </p:nvSpPr>
        <p:spPr>
          <a:xfrm>
            <a:off x="5907640" y="1931621"/>
            <a:ext cx="4366517" cy="2627313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4" name="内容占位符 10"/>
          <p:cNvSpPr>
            <a:spLocks noGrp="1"/>
          </p:cNvSpPr>
          <p:nvPr>
            <p:ph sz="quarter" idx="30"/>
          </p:nvPr>
        </p:nvSpPr>
        <p:spPr>
          <a:xfrm>
            <a:off x="513973" y="2067399"/>
            <a:ext cx="4064004" cy="270734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版式-1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-图片 2"/>
          <p:cNvSpPr/>
          <p:nvPr userDrawn="1">
            <p:custDataLst>
              <p:tags r:id="rId1"/>
            </p:custDataLst>
          </p:nvPr>
        </p:nvSpPr>
        <p:spPr>
          <a:xfrm>
            <a:off x="-1" y="1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00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12131043" y="336478"/>
            <a:ext cx="6095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2" y="204279"/>
            <a:ext cx="400897" cy="617452"/>
          </a:xfrm>
          <a:prstGeom prst="rect">
            <a:avLst/>
          </a:prstGeom>
        </p:spPr>
      </p:pic>
      <p:cxnSp>
        <p:nvCxnSpPr>
          <p:cNvPr id="39" name="直接连接符 38"/>
          <p:cNvCxnSpPr/>
          <p:nvPr userDrawn="1"/>
        </p:nvCxnSpPr>
        <p:spPr>
          <a:xfrm>
            <a:off x="590551" y="6193938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40"/>
          <p:cNvCxnSpPr/>
          <p:nvPr userDrawn="1"/>
        </p:nvCxnSpPr>
        <p:spPr>
          <a:xfrm>
            <a:off x="590551" y="821731"/>
            <a:ext cx="110247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 userDrawn="1"/>
        </p:nvPicPr>
        <p:blipFill>
          <a:blip r:embed="rId5" cstate="email"/>
          <a:stretch>
            <a:fillRect/>
          </a:stretch>
        </p:blipFill>
        <p:spPr>
          <a:xfrm>
            <a:off x="10110201" y="206047"/>
            <a:ext cx="1778377" cy="516359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7020837" y="1503164"/>
            <a:ext cx="4680096" cy="26835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buNone/>
              <a:defRPr sz="1400">
                <a:solidFill>
                  <a:schemeClr val="accent1"/>
                </a:solidFill>
                <a:latin typeface="+mn-ea"/>
                <a:ea typeface="+mn-ea"/>
              </a:defRPr>
            </a:lvl1pPr>
            <a:lvl2pPr>
              <a:defRPr sz="1800"/>
            </a:lvl2pPr>
            <a:lvl3pPr>
              <a:defRPr sz="1800"/>
            </a:lvl3pPr>
            <a:lvl5pPr>
              <a:lnSpc>
                <a:spcPct val="120000"/>
              </a:lnSpc>
              <a:buNone/>
              <a:defRPr sz="800">
                <a:solidFill>
                  <a:schemeClr val="accent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5"/>
          </p:nvPr>
        </p:nvSpPr>
        <p:spPr>
          <a:xfrm>
            <a:off x="7009126" y="1823164"/>
            <a:ext cx="4691809" cy="397980"/>
          </a:xfrm>
        </p:spPr>
        <p:txBody>
          <a:bodyPr anchor="b">
            <a:noAutofit/>
          </a:bodyPr>
          <a:lstStyle>
            <a:lvl1pPr marL="0" indent="0">
              <a:lnSpc>
                <a:spcPct val="120000"/>
              </a:lnSpc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20" name="内容占位符 10"/>
          <p:cNvSpPr>
            <a:spLocks noGrp="1"/>
          </p:cNvSpPr>
          <p:nvPr>
            <p:ph sz="quarter" idx="20"/>
          </p:nvPr>
        </p:nvSpPr>
        <p:spPr>
          <a:xfrm>
            <a:off x="820764" y="1408649"/>
            <a:ext cx="5741401" cy="33529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1"/>
          </p:nvPr>
        </p:nvSpPr>
        <p:spPr>
          <a:xfrm>
            <a:off x="7012383" y="2287381"/>
            <a:ext cx="4688551" cy="35769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5" name="内容占位符 10"/>
          <p:cNvSpPr>
            <a:spLocks noGrp="1"/>
          </p:cNvSpPr>
          <p:nvPr>
            <p:ph sz="quarter" idx="25"/>
          </p:nvPr>
        </p:nvSpPr>
        <p:spPr>
          <a:xfrm>
            <a:off x="808820" y="4767622"/>
            <a:ext cx="5753345" cy="1096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任意多边形 18"/>
          <p:cNvSpPr/>
          <p:nvPr userDrawn="1"/>
        </p:nvSpPr>
        <p:spPr>
          <a:xfrm>
            <a:off x="6723432" y="3978829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0"/>
          </p:nvPr>
        </p:nvSpPr>
        <p:spPr>
          <a:xfrm>
            <a:off x="928343" y="1326590"/>
            <a:ext cx="5250133" cy="349642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" name="内容占位符 10"/>
          <p:cNvSpPr>
            <a:spLocks noGrp="1"/>
          </p:cNvSpPr>
          <p:nvPr>
            <p:ph sz="quarter" idx="29"/>
          </p:nvPr>
        </p:nvSpPr>
        <p:spPr>
          <a:xfrm>
            <a:off x="6418733" y="1326777"/>
            <a:ext cx="4793127" cy="184673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30"/>
          </p:nvPr>
        </p:nvSpPr>
        <p:spPr>
          <a:xfrm>
            <a:off x="6430685" y="3325907"/>
            <a:ext cx="4793127" cy="1945343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19"/>
          </p:nvPr>
        </p:nvSpPr>
        <p:spPr>
          <a:xfrm>
            <a:off x="892485" y="4813862"/>
            <a:ext cx="5299140" cy="4663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-两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任意多边形 18"/>
          <p:cNvSpPr/>
          <p:nvPr userDrawn="1"/>
        </p:nvSpPr>
        <p:spPr>
          <a:xfrm>
            <a:off x="6905744" y="5183787"/>
            <a:ext cx="299264" cy="299264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6" name="文本占位符 7"/>
          <p:cNvSpPr>
            <a:spLocks noGrp="1"/>
          </p:cNvSpPr>
          <p:nvPr>
            <p:ph type="body" sz="quarter" idx="22"/>
          </p:nvPr>
        </p:nvSpPr>
        <p:spPr>
          <a:xfrm>
            <a:off x="6584153" y="1473023"/>
            <a:ext cx="5116780" cy="37587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0"/>
          </p:nvPr>
        </p:nvSpPr>
        <p:spPr>
          <a:xfrm>
            <a:off x="713189" y="1470025"/>
            <a:ext cx="5562105" cy="36219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699202" y="5154707"/>
            <a:ext cx="5588044" cy="340659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/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9"/>
          </p:nvPr>
        </p:nvSpPr>
        <p:spPr>
          <a:xfrm>
            <a:off x="6574118" y="1954308"/>
            <a:ext cx="5115855" cy="160468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内容占位符 10"/>
          <p:cNvSpPr>
            <a:spLocks noGrp="1"/>
          </p:cNvSpPr>
          <p:nvPr>
            <p:ph sz="quarter" idx="30"/>
          </p:nvPr>
        </p:nvSpPr>
        <p:spPr>
          <a:xfrm>
            <a:off x="6574118" y="3621744"/>
            <a:ext cx="5115855" cy="1891551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4902045" y="2200880"/>
            <a:ext cx="2485074" cy="2422792"/>
            <a:chOff x="4601134" y="2137333"/>
            <a:chExt cx="2989733" cy="2989731"/>
          </a:xfrm>
        </p:grpSpPr>
        <p:sp>
          <p:nvSpPr>
            <p:cNvPr id="6" name="弧形 5"/>
            <p:cNvSpPr/>
            <p:nvPr/>
          </p:nvSpPr>
          <p:spPr>
            <a:xfrm rot="16200000" flipH="1">
              <a:off x="4601135" y="2137332"/>
              <a:ext cx="2989731" cy="2989733"/>
            </a:xfrm>
            <a:prstGeom prst="arc">
              <a:avLst>
                <a:gd name="adj1" fmla="val 16214602"/>
                <a:gd name="adj2" fmla="val 2190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 17"/>
            <p:cNvSpPr/>
            <p:nvPr/>
          </p:nvSpPr>
          <p:spPr>
            <a:xfrm>
              <a:off x="6096001" y="3632199"/>
              <a:ext cx="1408581" cy="1408582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16"/>
            <p:cNvSpPr/>
            <p:nvPr/>
          </p:nvSpPr>
          <p:spPr>
            <a:xfrm>
              <a:off x="6096001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" name="任意多边形 21"/>
            <p:cNvSpPr/>
            <p:nvPr/>
          </p:nvSpPr>
          <p:spPr>
            <a:xfrm flipH="1">
              <a:off x="4637373" y="3632199"/>
              <a:ext cx="1458624" cy="1458626"/>
            </a:xfrm>
            <a:custGeom>
              <a:avLst/>
              <a:gdLst>
                <a:gd name="connsiteX0" fmla="*/ 0 w 1683657"/>
                <a:gd name="connsiteY0" fmla="*/ 0 h 1683658"/>
                <a:gd name="connsiteX1" fmla="*/ 1683657 w 1683657"/>
                <a:gd name="connsiteY1" fmla="*/ 0 h 1683658"/>
                <a:gd name="connsiteX2" fmla="*/ 1683657 w 1683657"/>
                <a:gd name="connsiteY2" fmla="*/ 1 h 1683658"/>
                <a:gd name="connsiteX3" fmla="*/ 0 w 1683657"/>
                <a:gd name="connsiteY3" fmla="*/ 1683658 h 1683658"/>
                <a:gd name="connsiteX4" fmla="*/ 0 w 1683657"/>
                <a:gd name="connsiteY4" fmla="*/ 0 h 1683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8">
                  <a:moveTo>
                    <a:pt x="0" y="0"/>
                  </a:moveTo>
                  <a:lnTo>
                    <a:pt x="1683657" y="0"/>
                  </a:lnTo>
                  <a:lnTo>
                    <a:pt x="1683657" y="1"/>
                  </a:lnTo>
                  <a:cubicBezTo>
                    <a:pt x="1683657" y="929859"/>
                    <a:pt x="929858" y="1683658"/>
                    <a:pt x="0" y="16836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rnd">
              <a:solidFill>
                <a:schemeClr val="accent1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 22"/>
            <p:cNvSpPr/>
            <p:nvPr/>
          </p:nvSpPr>
          <p:spPr>
            <a:xfrm flipH="1">
              <a:off x="4687418" y="2223619"/>
              <a:ext cx="1408581" cy="1408580"/>
            </a:xfrm>
            <a:custGeom>
              <a:avLst/>
              <a:gdLst>
                <a:gd name="connsiteX0" fmla="*/ 0 w 1683657"/>
                <a:gd name="connsiteY0" fmla="*/ 0 h 1683656"/>
                <a:gd name="connsiteX1" fmla="*/ 1674964 w 1683657"/>
                <a:gd name="connsiteY1" fmla="*/ 1511513 h 1683656"/>
                <a:gd name="connsiteX2" fmla="*/ 1683657 w 1683657"/>
                <a:gd name="connsiteY2" fmla="*/ 1683656 h 1683656"/>
                <a:gd name="connsiteX3" fmla="*/ 0 w 1683657"/>
                <a:gd name="connsiteY3" fmla="*/ 1683656 h 1683656"/>
                <a:gd name="connsiteX4" fmla="*/ 0 w 1683657"/>
                <a:gd name="connsiteY4" fmla="*/ 0 h 168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3657" h="1683656">
                  <a:moveTo>
                    <a:pt x="0" y="0"/>
                  </a:moveTo>
                  <a:cubicBezTo>
                    <a:pt x="871742" y="0"/>
                    <a:pt x="1588745" y="662519"/>
                    <a:pt x="1674964" y="1511513"/>
                  </a:cubicBezTo>
                  <a:lnTo>
                    <a:pt x="1683657" y="1683656"/>
                  </a:lnTo>
                  <a:lnTo>
                    <a:pt x="0" y="16836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rnd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98502" y="2612657"/>
              <a:ext cx="637348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微软雅黑" panose="020B0503020204020204" pitchFamily="34" charset="-122"/>
                </a:rPr>
                <a:t>S</a:t>
              </a:r>
              <a:endParaRPr lang="zh-CN" altLang="en-US" sz="4000" dirty="0"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65760" y="2661115"/>
              <a:ext cx="81340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微软雅黑" panose="020B0503020204020204" pitchFamily="34" charset="-122"/>
                </a:rPr>
                <a:t>W</a:t>
              </a:r>
              <a:endParaRPr lang="zh-CN" altLang="en-US" sz="4000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174969" y="3753204"/>
              <a:ext cx="708559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O</a:t>
              </a:r>
              <a:endParaRPr lang="zh-CN" altLang="en-US" sz="40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76538" y="3753204"/>
              <a:ext cx="591850" cy="87353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altLang="zh-CN" sz="4000" dirty="0">
                  <a:ea typeface="微软雅黑" panose="020B0503020204020204" pitchFamily="34" charset="-122"/>
                </a:rPr>
                <a:t>T</a:t>
              </a:r>
              <a:endParaRPr lang="zh-CN" altLang="en-US" sz="40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8" name="内容占位符 10"/>
          <p:cNvSpPr>
            <a:spLocks noGrp="1"/>
          </p:cNvSpPr>
          <p:nvPr>
            <p:ph sz="quarter" idx="20"/>
          </p:nvPr>
        </p:nvSpPr>
        <p:spPr>
          <a:xfrm>
            <a:off x="609601" y="1897530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9" name="内容占位符 10"/>
          <p:cNvSpPr>
            <a:spLocks noGrp="1"/>
          </p:cNvSpPr>
          <p:nvPr>
            <p:ph sz="quarter" idx="21"/>
          </p:nvPr>
        </p:nvSpPr>
        <p:spPr>
          <a:xfrm>
            <a:off x="621556" y="3573925"/>
            <a:ext cx="3789083" cy="1500095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0" name="内容占位符 10"/>
          <p:cNvSpPr>
            <a:spLocks noGrp="1"/>
          </p:cNvSpPr>
          <p:nvPr>
            <p:ph sz="quarter" idx="22"/>
          </p:nvPr>
        </p:nvSpPr>
        <p:spPr>
          <a:xfrm>
            <a:off x="7757456" y="1897528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1" name="内容占位符 10"/>
          <p:cNvSpPr>
            <a:spLocks noGrp="1"/>
          </p:cNvSpPr>
          <p:nvPr>
            <p:ph sz="quarter" idx="23"/>
          </p:nvPr>
        </p:nvSpPr>
        <p:spPr>
          <a:xfrm>
            <a:off x="7769411" y="3573923"/>
            <a:ext cx="3789083" cy="1500095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对比1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ṩḻíḓè"/>
          <p:cNvSpPr txBox="1"/>
          <p:nvPr/>
        </p:nvSpPr>
        <p:spPr>
          <a:xfrm>
            <a:off x="6014507" y="3272184"/>
            <a:ext cx="860856" cy="1166055"/>
          </a:xfrm>
          <a:custGeom>
            <a:avLst/>
            <a:gdLst/>
            <a:ahLst/>
            <a:cxnLst/>
            <a:rect l="l" t="t" r="r" b="b"/>
            <a:pathLst>
              <a:path w="547962" h="780860">
                <a:moveTo>
                  <a:pt x="282415" y="0"/>
                </a:moveTo>
                <a:cubicBezTo>
                  <a:pt x="362587" y="0"/>
                  <a:pt x="441126" y="20134"/>
                  <a:pt x="518033" y="60401"/>
                </a:cubicBezTo>
                <a:lnTo>
                  <a:pt x="440764" y="210588"/>
                </a:lnTo>
                <a:cubicBezTo>
                  <a:pt x="398575" y="177576"/>
                  <a:pt x="356020" y="161070"/>
                  <a:pt x="313100" y="161070"/>
                </a:cubicBezTo>
                <a:cubicBezTo>
                  <a:pt x="292371" y="161070"/>
                  <a:pt x="273822" y="166350"/>
                  <a:pt x="257452" y="176910"/>
                </a:cubicBezTo>
                <a:cubicBezTo>
                  <a:pt x="238906" y="188926"/>
                  <a:pt x="229632" y="204948"/>
                  <a:pt x="229632" y="224974"/>
                </a:cubicBezTo>
                <a:cubicBezTo>
                  <a:pt x="229632" y="244631"/>
                  <a:pt x="241805" y="261559"/>
                  <a:pt x="266150" y="275758"/>
                </a:cubicBezTo>
                <a:cubicBezTo>
                  <a:pt x="277056" y="282317"/>
                  <a:pt x="309762" y="293605"/>
                  <a:pt x="364268" y="309623"/>
                </a:cubicBezTo>
                <a:cubicBezTo>
                  <a:pt x="432587" y="329598"/>
                  <a:pt x="481280" y="357928"/>
                  <a:pt x="510347" y="394613"/>
                </a:cubicBezTo>
                <a:cubicBezTo>
                  <a:pt x="535424" y="425845"/>
                  <a:pt x="547962" y="465977"/>
                  <a:pt x="547962" y="515007"/>
                </a:cubicBezTo>
                <a:cubicBezTo>
                  <a:pt x="547962" y="640667"/>
                  <a:pt x="492821" y="722565"/>
                  <a:pt x="382539" y="760701"/>
                </a:cubicBezTo>
                <a:cubicBezTo>
                  <a:pt x="344086" y="774140"/>
                  <a:pt x="302730" y="780860"/>
                  <a:pt x="258472" y="780860"/>
                </a:cubicBezTo>
                <a:cubicBezTo>
                  <a:pt x="165604" y="780860"/>
                  <a:pt x="79446" y="752745"/>
                  <a:pt x="0" y="696516"/>
                </a:cubicBezTo>
                <a:lnTo>
                  <a:pt x="82711" y="540888"/>
                </a:lnTo>
                <a:cubicBezTo>
                  <a:pt x="140873" y="593490"/>
                  <a:pt x="197762" y="619791"/>
                  <a:pt x="253379" y="619791"/>
                </a:cubicBezTo>
                <a:cubicBezTo>
                  <a:pt x="278461" y="619791"/>
                  <a:pt x="299729" y="613927"/>
                  <a:pt x="317181" y="602199"/>
                </a:cubicBezTo>
                <a:cubicBezTo>
                  <a:pt x="337536" y="589009"/>
                  <a:pt x="347713" y="570321"/>
                  <a:pt x="347713" y="546134"/>
                </a:cubicBezTo>
                <a:cubicBezTo>
                  <a:pt x="347713" y="524147"/>
                  <a:pt x="336448" y="505825"/>
                  <a:pt x="313916" y="491166"/>
                </a:cubicBezTo>
                <a:cubicBezTo>
                  <a:pt x="297201" y="480170"/>
                  <a:pt x="269038" y="468992"/>
                  <a:pt x="229428" y="457633"/>
                </a:cubicBezTo>
                <a:cubicBezTo>
                  <a:pt x="181463" y="443502"/>
                  <a:pt x="151303" y="433719"/>
                  <a:pt x="138946" y="428283"/>
                </a:cubicBezTo>
                <a:cubicBezTo>
                  <a:pt x="119322" y="419950"/>
                  <a:pt x="102607" y="410167"/>
                  <a:pt x="88799" y="398933"/>
                </a:cubicBezTo>
                <a:cubicBezTo>
                  <a:pt x="49189" y="366323"/>
                  <a:pt x="29384" y="317046"/>
                  <a:pt x="29384" y="251102"/>
                </a:cubicBezTo>
                <a:cubicBezTo>
                  <a:pt x="29384" y="182255"/>
                  <a:pt x="49880" y="125187"/>
                  <a:pt x="90873" y="79897"/>
                </a:cubicBezTo>
                <a:cubicBezTo>
                  <a:pt x="138759" y="26633"/>
                  <a:pt x="202606" y="0"/>
                  <a:pt x="282415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11500" spc="-300" dirty="0">
              <a:ea typeface="微软雅黑" panose="020B0503020204020204" pitchFamily="34" charset="-122"/>
            </a:endParaRPr>
          </a:p>
        </p:txBody>
      </p:sp>
      <p:sp>
        <p:nvSpPr>
          <p:cNvPr id="11" name="ïş1iḋe"/>
          <p:cNvSpPr txBox="1"/>
          <p:nvPr/>
        </p:nvSpPr>
        <p:spPr>
          <a:xfrm>
            <a:off x="5175536" y="3272185"/>
            <a:ext cx="1286960" cy="1166056"/>
          </a:xfrm>
          <a:custGeom>
            <a:avLst/>
            <a:gdLst/>
            <a:ahLst/>
            <a:cxnLst/>
            <a:rect l="l" t="t" r="r" b="b"/>
            <a:pathLst>
              <a:path w="779227" h="742768">
                <a:moveTo>
                  <a:pt x="0" y="0"/>
                </a:moveTo>
                <a:lnTo>
                  <a:pt x="210043" y="0"/>
                </a:lnTo>
                <a:lnTo>
                  <a:pt x="389069" y="451646"/>
                </a:lnTo>
                <a:lnTo>
                  <a:pt x="569728" y="0"/>
                </a:lnTo>
                <a:lnTo>
                  <a:pt x="779227" y="0"/>
                </a:lnTo>
                <a:lnTo>
                  <a:pt x="462530" y="742768"/>
                </a:lnTo>
                <a:lnTo>
                  <a:pt x="312344" y="742768"/>
                </a:lnTo>
                <a:close/>
              </a:path>
            </a:pathLst>
          </a:cu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algn="ctr" defTabSz="914400">
              <a:defRPr sz="14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zh-CN" altLang="en-US" sz="1800" dirty="0">
              <a:ea typeface="微软雅黑" panose="020B0503020204020204" pitchFamily="34" charset="-122"/>
            </a:endParaRPr>
          </a:p>
        </p:txBody>
      </p:sp>
      <p:sp>
        <p:nvSpPr>
          <p:cNvPr id="6" name="îśḻidê"/>
          <p:cNvSpPr/>
          <p:nvPr/>
        </p:nvSpPr>
        <p:spPr>
          <a:xfrm>
            <a:off x="615317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îşļiḋè"/>
          <p:cNvSpPr/>
          <p:nvPr/>
        </p:nvSpPr>
        <p:spPr>
          <a:xfrm>
            <a:off x="7255524" y="2462357"/>
            <a:ext cx="3824970" cy="9460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12" name="内容占位符 10"/>
          <p:cNvSpPr>
            <a:spLocks noGrp="1"/>
          </p:cNvSpPr>
          <p:nvPr>
            <p:ph sz="quarter" idx="23"/>
          </p:nvPr>
        </p:nvSpPr>
        <p:spPr>
          <a:xfrm>
            <a:off x="595120" y="2650556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内容占位符 10"/>
          <p:cNvSpPr>
            <a:spLocks noGrp="1"/>
          </p:cNvSpPr>
          <p:nvPr>
            <p:ph sz="quarter" idx="24"/>
          </p:nvPr>
        </p:nvSpPr>
        <p:spPr>
          <a:xfrm>
            <a:off x="7227850" y="2650558"/>
            <a:ext cx="4319380" cy="2228090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 userDrawn="1"/>
        </p:nvSpPr>
        <p:spPr>
          <a:xfrm>
            <a:off x="463551" y="6474100"/>
            <a:ext cx="2619136" cy="312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30000"/>
              </a:lnSpc>
            </a:pPr>
            <a:r>
              <a:rPr lang="zh-CN" altLang="en-US" sz="1100" spc="10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唯实惟新 至诚致志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"/>
          <p:cNvSpPr/>
          <p:nvPr/>
        </p:nvSpPr>
        <p:spPr>
          <a:xfrm>
            <a:off x="682544" y="3260036"/>
            <a:ext cx="582711" cy="576640"/>
          </a:xfrm>
          <a:prstGeom prst="roundRect">
            <a:avLst>
              <a:gd name="adj" fmla="val 13503"/>
            </a:avLst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任意多边形 2"/>
          <p:cNvSpPr/>
          <p:nvPr/>
        </p:nvSpPr>
        <p:spPr bwMode="auto">
          <a:xfrm>
            <a:off x="829406" y="3391029"/>
            <a:ext cx="288923" cy="291207"/>
          </a:xfrm>
          <a:custGeom>
            <a:avLst/>
            <a:gdLst>
              <a:gd name="connsiteX0" fmla="*/ 257175 w 514350"/>
              <a:gd name="connsiteY0" fmla="*/ 266700 h 523875"/>
              <a:gd name="connsiteX1" fmla="*/ 390525 w 514350"/>
              <a:gd name="connsiteY1" fmla="*/ 133350 h 523875"/>
              <a:gd name="connsiteX2" fmla="*/ 257175 w 514350"/>
              <a:gd name="connsiteY2" fmla="*/ 0 h 523875"/>
              <a:gd name="connsiteX3" fmla="*/ 123825 w 514350"/>
              <a:gd name="connsiteY3" fmla="*/ 133350 h 523875"/>
              <a:gd name="connsiteX4" fmla="*/ 257175 w 514350"/>
              <a:gd name="connsiteY4" fmla="*/ 266700 h 523875"/>
              <a:gd name="connsiteX5" fmla="*/ 438150 w 514350"/>
              <a:gd name="connsiteY5" fmla="*/ 333375 h 523875"/>
              <a:gd name="connsiteX6" fmla="*/ 76200 w 514350"/>
              <a:gd name="connsiteY6" fmla="*/ 333375 h 523875"/>
              <a:gd name="connsiteX7" fmla="*/ 0 w 514350"/>
              <a:gd name="connsiteY7" fmla="*/ 409575 h 523875"/>
              <a:gd name="connsiteX8" fmla="*/ 0 w 514350"/>
              <a:gd name="connsiteY8" fmla="*/ 523875 h 523875"/>
              <a:gd name="connsiteX9" fmla="*/ 514350 w 514350"/>
              <a:gd name="connsiteY9" fmla="*/ 523875 h 523875"/>
              <a:gd name="connsiteX10" fmla="*/ 514350 w 514350"/>
              <a:gd name="connsiteY10" fmla="*/ 409575 h 523875"/>
              <a:gd name="connsiteX11" fmla="*/ 438150 w 514350"/>
              <a:gd name="connsiteY11" fmla="*/ 333375 h 523875"/>
              <a:gd name="connsiteX12" fmla="*/ 447675 w 514350"/>
              <a:gd name="connsiteY12" fmla="*/ 457200 h 523875"/>
              <a:gd name="connsiteX13" fmla="*/ 333375 w 514350"/>
              <a:gd name="connsiteY13" fmla="*/ 457200 h 523875"/>
              <a:gd name="connsiteX14" fmla="*/ 333375 w 514350"/>
              <a:gd name="connsiteY14" fmla="*/ 438150 h 523875"/>
              <a:gd name="connsiteX15" fmla="*/ 447675 w 514350"/>
              <a:gd name="connsiteY15" fmla="*/ 438150 h 523875"/>
              <a:gd name="connsiteX16" fmla="*/ 447675 w 514350"/>
              <a:gd name="connsiteY16" fmla="*/ 45720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4350" h="523875">
                <a:moveTo>
                  <a:pt x="257175" y="266700"/>
                </a:moveTo>
                <a:cubicBezTo>
                  <a:pt x="330518" y="266700"/>
                  <a:pt x="390525" y="206693"/>
                  <a:pt x="390525" y="133350"/>
                </a:cubicBezTo>
                <a:cubicBezTo>
                  <a:pt x="390525" y="60008"/>
                  <a:pt x="330518" y="0"/>
                  <a:pt x="257175" y="0"/>
                </a:cubicBezTo>
                <a:cubicBezTo>
                  <a:pt x="183833" y="0"/>
                  <a:pt x="123825" y="60008"/>
                  <a:pt x="123825" y="133350"/>
                </a:cubicBezTo>
                <a:cubicBezTo>
                  <a:pt x="123825" y="206693"/>
                  <a:pt x="183833" y="266700"/>
                  <a:pt x="257175" y="266700"/>
                </a:cubicBezTo>
                <a:close/>
                <a:moveTo>
                  <a:pt x="438150" y="333375"/>
                </a:moveTo>
                <a:lnTo>
                  <a:pt x="76200" y="333375"/>
                </a:lnTo>
                <a:cubicBezTo>
                  <a:pt x="34290" y="333375"/>
                  <a:pt x="0" y="367665"/>
                  <a:pt x="0" y="409575"/>
                </a:cubicBezTo>
                <a:lnTo>
                  <a:pt x="0" y="523875"/>
                </a:lnTo>
                <a:lnTo>
                  <a:pt x="514350" y="523875"/>
                </a:lnTo>
                <a:lnTo>
                  <a:pt x="514350" y="409575"/>
                </a:lnTo>
                <a:cubicBezTo>
                  <a:pt x="514350" y="367665"/>
                  <a:pt x="480060" y="333375"/>
                  <a:pt x="438150" y="333375"/>
                </a:cubicBezTo>
                <a:close/>
                <a:moveTo>
                  <a:pt x="447675" y="457200"/>
                </a:moveTo>
                <a:lnTo>
                  <a:pt x="333375" y="457200"/>
                </a:lnTo>
                <a:lnTo>
                  <a:pt x="333375" y="438150"/>
                </a:lnTo>
                <a:lnTo>
                  <a:pt x="447675" y="438150"/>
                </a:lnTo>
                <a:lnTo>
                  <a:pt x="447675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圆角矩形 3"/>
          <p:cNvSpPr/>
          <p:nvPr/>
        </p:nvSpPr>
        <p:spPr>
          <a:xfrm>
            <a:off x="2580123" y="1363331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9" name="曲线连接符 33"/>
          <p:cNvCxnSpPr>
            <a:stCxn id="13" idx="1"/>
            <a:endCxn id="11" idx="3"/>
          </p:cNvCxnSpPr>
          <p:nvPr/>
        </p:nvCxnSpPr>
        <p:spPr>
          <a:xfrm rot="10800000" flipV="1">
            <a:off x="1265255" y="2029732"/>
            <a:ext cx="1314868" cy="1518623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35"/>
          <p:cNvCxnSpPr>
            <a:endCxn id="11" idx="3"/>
          </p:cNvCxnSpPr>
          <p:nvPr/>
        </p:nvCxnSpPr>
        <p:spPr>
          <a:xfrm rot="10800000">
            <a:off x="1265255" y="3548356"/>
            <a:ext cx="1546148" cy="1298482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37"/>
          <p:cNvCxnSpPr>
            <a:endCxn id="11" idx="3"/>
          </p:cNvCxnSpPr>
          <p:nvPr/>
        </p:nvCxnSpPr>
        <p:spPr>
          <a:xfrm rot="10800000">
            <a:off x="1265256" y="3548356"/>
            <a:ext cx="1542597" cy="4"/>
          </a:xfrm>
          <a:prstGeom prst="curvedConnector3">
            <a:avLst/>
          </a:prstGeom>
          <a:ln w="127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005899" y="2050696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005899" y="334917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005899" y="4716241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580122" y="1872872"/>
            <a:ext cx="0" cy="218491"/>
          </a:xfrm>
          <a:prstGeom prst="line">
            <a:avLst/>
          </a:prstGeom>
          <a:ln w="508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圆角矩形 3"/>
          <p:cNvSpPr/>
          <p:nvPr userDrawn="1"/>
        </p:nvSpPr>
        <p:spPr>
          <a:xfrm>
            <a:off x="2568168" y="2816057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 userDrawn="1"/>
        </p:nvCxnSpPr>
        <p:spPr>
          <a:xfrm>
            <a:off x="2568167" y="3425181"/>
            <a:ext cx="0" cy="218491"/>
          </a:xfrm>
          <a:prstGeom prst="line">
            <a:avLst/>
          </a:prstGeom>
          <a:ln w="50800" cap="rnd">
            <a:solidFill>
              <a:schemeClr val="accent3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3"/>
          <p:cNvSpPr/>
          <p:nvPr userDrawn="1"/>
        </p:nvSpPr>
        <p:spPr>
          <a:xfrm>
            <a:off x="2563385" y="4268792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 userDrawn="1"/>
        </p:nvCxnSpPr>
        <p:spPr>
          <a:xfrm>
            <a:off x="2563385" y="4778333"/>
            <a:ext cx="0" cy="218491"/>
          </a:xfrm>
          <a:prstGeom prst="line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2612035" y="1403287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3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2610028" y="2859378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4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2608016" y="4315466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15" name="圆角矩形 3"/>
          <p:cNvSpPr/>
          <p:nvPr userDrawn="1"/>
        </p:nvSpPr>
        <p:spPr>
          <a:xfrm>
            <a:off x="7292643" y="1370881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16" name="直接箭头连接符 115"/>
          <p:cNvCxnSpPr/>
          <p:nvPr userDrawn="1"/>
        </p:nvCxnSpPr>
        <p:spPr>
          <a:xfrm>
            <a:off x="10718420" y="2058246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/>
          <p:cNvCxnSpPr/>
          <p:nvPr userDrawn="1"/>
        </p:nvCxnSpPr>
        <p:spPr>
          <a:xfrm>
            <a:off x="10718420" y="3356729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 userDrawn="1"/>
        </p:nvCxnSpPr>
        <p:spPr>
          <a:xfrm>
            <a:off x="10718420" y="4723791"/>
            <a:ext cx="498888" cy="0"/>
          </a:xfrm>
          <a:prstGeom prst="straightConnector1">
            <a:avLst/>
          </a:prstGeom>
          <a:ln w="12700" cap="rnd">
            <a:solidFill>
              <a:schemeClr val="bg1">
                <a:lumMod val="9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>
            <a:off x="7292643" y="1880422"/>
            <a:ext cx="0" cy="218491"/>
          </a:xfrm>
          <a:prstGeom prst="line">
            <a:avLst/>
          </a:prstGeom>
          <a:ln w="508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圆角矩形 3"/>
          <p:cNvSpPr/>
          <p:nvPr userDrawn="1"/>
        </p:nvSpPr>
        <p:spPr>
          <a:xfrm>
            <a:off x="7280689" y="2823607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21" name="直接连接符 120"/>
          <p:cNvCxnSpPr/>
          <p:nvPr userDrawn="1"/>
        </p:nvCxnSpPr>
        <p:spPr>
          <a:xfrm>
            <a:off x="7280688" y="3432731"/>
            <a:ext cx="0" cy="218491"/>
          </a:xfrm>
          <a:prstGeom prst="line">
            <a:avLst/>
          </a:prstGeom>
          <a:ln w="50800" cap="rnd">
            <a:solidFill>
              <a:schemeClr val="accent5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圆角矩形 3"/>
          <p:cNvSpPr/>
          <p:nvPr userDrawn="1"/>
        </p:nvSpPr>
        <p:spPr>
          <a:xfrm>
            <a:off x="7275906" y="4276342"/>
            <a:ext cx="4155857" cy="1332804"/>
          </a:xfrm>
          <a:prstGeom prst="roundRect">
            <a:avLst>
              <a:gd name="adj" fmla="val 946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1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123" name="直接连接符 122"/>
          <p:cNvCxnSpPr/>
          <p:nvPr userDrawn="1"/>
        </p:nvCxnSpPr>
        <p:spPr>
          <a:xfrm>
            <a:off x="7275905" y="4785883"/>
            <a:ext cx="0" cy="218491"/>
          </a:xfrm>
          <a:prstGeom prst="line">
            <a:avLst/>
          </a:prstGeom>
          <a:ln w="50800" cap="rnd">
            <a:solidFill>
              <a:schemeClr val="accent4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7324556" y="1410837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5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7322549" y="2866928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26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7320537" y="4323016"/>
            <a:ext cx="4103217" cy="1240326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100"/>
            </a:lvl4pPr>
            <a:lvl5pPr>
              <a:lnSpc>
                <a:spcPct val="120000"/>
              </a:lnSpc>
              <a:defRPr sz="10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2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5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402867" y="1565006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237900" y="1391884"/>
            <a:ext cx="373355" cy="346247"/>
            <a:chOff x="3866383" y="1968240"/>
            <a:chExt cx="444222" cy="444220"/>
          </a:xfrm>
        </p:grpSpPr>
        <p:sp>
          <p:nvSpPr>
            <p:cNvPr id="23" name="椭圆 22"/>
            <p:cNvSpPr/>
            <p:nvPr/>
          </p:nvSpPr>
          <p:spPr>
            <a:xfrm>
              <a:off x="3866383" y="1968240"/>
              <a:ext cx="444222" cy="44422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任意多边形 13"/>
            <p:cNvSpPr/>
            <p:nvPr/>
          </p:nvSpPr>
          <p:spPr bwMode="auto">
            <a:xfrm>
              <a:off x="3985714" y="2113265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/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55"/>
          <p:cNvSpPr/>
          <p:nvPr/>
        </p:nvSpPr>
        <p:spPr>
          <a:xfrm>
            <a:off x="2694451" y="1565006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圆角矩形 62"/>
          <p:cNvSpPr/>
          <p:nvPr/>
        </p:nvSpPr>
        <p:spPr>
          <a:xfrm>
            <a:off x="4986035" y="1565006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" name="圆角矩形 69"/>
          <p:cNvSpPr/>
          <p:nvPr/>
        </p:nvSpPr>
        <p:spPr>
          <a:xfrm>
            <a:off x="7277620" y="1565006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圆角矩形 76"/>
          <p:cNvSpPr/>
          <p:nvPr/>
        </p:nvSpPr>
        <p:spPr>
          <a:xfrm>
            <a:off x="9569203" y="1565006"/>
            <a:ext cx="2131731" cy="4167973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821069" y="1391884"/>
            <a:ext cx="373355" cy="346247"/>
            <a:chOff x="7881396" y="1968240"/>
            <a:chExt cx="444222" cy="444220"/>
          </a:xfrm>
        </p:grpSpPr>
        <p:sp>
          <p:nvSpPr>
            <p:cNvPr id="21" name="椭圆 20"/>
            <p:cNvSpPr/>
            <p:nvPr/>
          </p:nvSpPr>
          <p:spPr>
            <a:xfrm>
              <a:off x="7881396" y="1968240"/>
              <a:ext cx="444222" cy="44422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任意多边形 102"/>
            <p:cNvSpPr/>
            <p:nvPr/>
          </p:nvSpPr>
          <p:spPr bwMode="auto">
            <a:xfrm>
              <a:off x="8019080" y="2087570"/>
              <a:ext cx="168853" cy="205561"/>
            </a:xfrm>
            <a:custGeom>
              <a:avLst/>
              <a:gdLst>
                <a:gd name="connsiteX0" fmla="*/ 283816 w 438150"/>
                <a:gd name="connsiteY0" fmla="*/ 621 h 533400"/>
                <a:gd name="connsiteX1" fmla="*/ 286102 w 438150"/>
                <a:gd name="connsiteY1" fmla="*/ 716 h 533400"/>
                <a:gd name="connsiteX2" fmla="*/ 286102 w 438150"/>
                <a:gd name="connsiteY2" fmla="*/ 124446 h 533400"/>
                <a:gd name="connsiteX3" fmla="*/ 286197 w 438150"/>
                <a:gd name="connsiteY3" fmla="*/ 126160 h 533400"/>
                <a:gd name="connsiteX4" fmla="*/ 314677 w 438150"/>
                <a:gd name="connsiteY4" fmla="*/ 153021 h 533400"/>
                <a:gd name="connsiteX5" fmla="*/ 314677 w 438150"/>
                <a:gd name="connsiteY5" fmla="*/ 153021 h 533400"/>
                <a:gd name="connsiteX6" fmla="*/ 438407 w 438150"/>
                <a:gd name="connsiteY6" fmla="*/ 153021 h 533400"/>
                <a:gd name="connsiteX7" fmla="*/ 438502 w 438150"/>
                <a:gd name="connsiteY7" fmla="*/ 155307 h 533400"/>
                <a:gd name="connsiteX8" fmla="*/ 438502 w 438150"/>
                <a:gd name="connsiteY8" fmla="*/ 505446 h 533400"/>
                <a:gd name="connsiteX9" fmla="*/ 409927 w 438150"/>
                <a:gd name="connsiteY9" fmla="*/ 534021 h 533400"/>
                <a:gd name="connsiteX10" fmla="*/ 28927 w 438150"/>
                <a:gd name="connsiteY10" fmla="*/ 534021 h 533400"/>
                <a:gd name="connsiteX11" fmla="*/ 352 w 438150"/>
                <a:gd name="connsiteY11" fmla="*/ 505446 h 533400"/>
                <a:gd name="connsiteX12" fmla="*/ 352 w 438150"/>
                <a:gd name="connsiteY12" fmla="*/ 29196 h 533400"/>
                <a:gd name="connsiteX13" fmla="*/ 28927 w 438150"/>
                <a:gd name="connsiteY13" fmla="*/ 621 h 533400"/>
                <a:gd name="connsiteX14" fmla="*/ 283816 w 438150"/>
                <a:gd name="connsiteY14" fmla="*/ 621 h 533400"/>
                <a:gd name="connsiteX15" fmla="*/ 248002 w 438150"/>
                <a:gd name="connsiteY15" fmla="*/ 200646 h 533400"/>
                <a:gd name="connsiteX16" fmla="*/ 152752 w 438150"/>
                <a:gd name="connsiteY16" fmla="*/ 200646 h 533400"/>
                <a:gd name="connsiteX17" fmla="*/ 152752 w 438150"/>
                <a:gd name="connsiteY17" fmla="*/ 410196 h 533400"/>
                <a:gd name="connsiteX18" fmla="*/ 171802 w 438150"/>
                <a:gd name="connsiteY18" fmla="*/ 410196 h 533400"/>
                <a:gd name="connsiteX19" fmla="*/ 171802 w 438150"/>
                <a:gd name="connsiteY19" fmla="*/ 314946 h 533400"/>
                <a:gd name="connsiteX20" fmla="*/ 248002 w 438150"/>
                <a:gd name="connsiteY20" fmla="*/ 314946 h 533400"/>
                <a:gd name="connsiteX21" fmla="*/ 250098 w 438150"/>
                <a:gd name="connsiteY21" fmla="*/ 314946 h 533400"/>
                <a:gd name="connsiteX22" fmla="*/ 305152 w 438150"/>
                <a:gd name="connsiteY22" fmla="*/ 257796 h 533400"/>
                <a:gd name="connsiteX23" fmla="*/ 248002 w 438150"/>
                <a:gd name="connsiteY23" fmla="*/ 200646 h 533400"/>
                <a:gd name="connsiteX24" fmla="*/ 248002 w 438150"/>
                <a:gd name="connsiteY24" fmla="*/ 200646 h 533400"/>
                <a:gd name="connsiteX25" fmla="*/ 248002 w 438150"/>
                <a:gd name="connsiteY25" fmla="*/ 219696 h 533400"/>
                <a:gd name="connsiteX26" fmla="*/ 286102 w 438150"/>
                <a:gd name="connsiteY26" fmla="*/ 257796 h 533400"/>
                <a:gd name="connsiteX27" fmla="*/ 248002 w 438150"/>
                <a:gd name="connsiteY27" fmla="*/ 295896 h 533400"/>
                <a:gd name="connsiteX28" fmla="*/ 248002 w 438150"/>
                <a:gd name="connsiteY28" fmla="*/ 295896 h 533400"/>
                <a:gd name="connsiteX29" fmla="*/ 171802 w 438150"/>
                <a:gd name="connsiteY29" fmla="*/ 295896 h 533400"/>
                <a:gd name="connsiteX30" fmla="*/ 171802 w 438150"/>
                <a:gd name="connsiteY30" fmla="*/ 219696 h 533400"/>
                <a:gd name="connsiteX31" fmla="*/ 248002 w 438150"/>
                <a:gd name="connsiteY31" fmla="*/ 219696 h 533400"/>
                <a:gd name="connsiteX32" fmla="*/ 428977 w 438150"/>
                <a:gd name="connsiteY32" fmla="*/ 133971 h 533400"/>
                <a:gd name="connsiteX33" fmla="*/ 314677 w 438150"/>
                <a:gd name="connsiteY33" fmla="*/ 133971 h 533400"/>
                <a:gd name="connsiteX34" fmla="*/ 313534 w 438150"/>
                <a:gd name="connsiteY34" fmla="*/ 133876 h 533400"/>
                <a:gd name="connsiteX35" fmla="*/ 305152 w 438150"/>
                <a:gd name="connsiteY35" fmla="*/ 124446 h 533400"/>
                <a:gd name="connsiteX36" fmla="*/ 305152 w 438150"/>
                <a:gd name="connsiteY36" fmla="*/ 124446 h 533400"/>
                <a:gd name="connsiteX37" fmla="*/ 305152 w 438150"/>
                <a:gd name="connsiteY37" fmla="*/ 10146 h 533400"/>
                <a:gd name="connsiteX38" fmla="*/ 428977 w 438150"/>
                <a:gd name="connsiteY38" fmla="*/ 13397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38150" h="533400">
                  <a:moveTo>
                    <a:pt x="283816" y="621"/>
                  </a:moveTo>
                  <a:cubicBezTo>
                    <a:pt x="284578" y="621"/>
                    <a:pt x="285340" y="621"/>
                    <a:pt x="286102" y="716"/>
                  </a:cubicBezTo>
                  <a:lnTo>
                    <a:pt x="286102" y="124446"/>
                  </a:lnTo>
                  <a:lnTo>
                    <a:pt x="286197" y="126160"/>
                  </a:lnTo>
                  <a:cubicBezTo>
                    <a:pt x="287055" y="141115"/>
                    <a:pt x="299532" y="153021"/>
                    <a:pt x="314677" y="153021"/>
                  </a:cubicBezTo>
                  <a:lnTo>
                    <a:pt x="314677" y="153021"/>
                  </a:lnTo>
                  <a:lnTo>
                    <a:pt x="438407" y="153021"/>
                  </a:lnTo>
                  <a:cubicBezTo>
                    <a:pt x="438502" y="153783"/>
                    <a:pt x="438502" y="154545"/>
                    <a:pt x="438502" y="155307"/>
                  </a:cubicBezTo>
                  <a:lnTo>
                    <a:pt x="438502" y="505446"/>
                  </a:lnTo>
                  <a:cubicBezTo>
                    <a:pt x="438502" y="521257"/>
                    <a:pt x="425739" y="534021"/>
                    <a:pt x="409927" y="534021"/>
                  </a:cubicBezTo>
                  <a:lnTo>
                    <a:pt x="28927" y="534021"/>
                  </a:lnTo>
                  <a:cubicBezTo>
                    <a:pt x="13115" y="534021"/>
                    <a:pt x="352" y="521257"/>
                    <a:pt x="352" y="505446"/>
                  </a:cubicBezTo>
                  <a:lnTo>
                    <a:pt x="352" y="29196"/>
                  </a:lnTo>
                  <a:cubicBezTo>
                    <a:pt x="352" y="13385"/>
                    <a:pt x="13115" y="621"/>
                    <a:pt x="28927" y="621"/>
                  </a:cubicBezTo>
                  <a:lnTo>
                    <a:pt x="283816" y="621"/>
                  </a:lnTo>
                  <a:close/>
                  <a:moveTo>
                    <a:pt x="248002" y="200646"/>
                  </a:moveTo>
                  <a:lnTo>
                    <a:pt x="152752" y="200646"/>
                  </a:lnTo>
                  <a:lnTo>
                    <a:pt x="152752" y="410196"/>
                  </a:lnTo>
                  <a:lnTo>
                    <a:pt x="171802" y="410196"/>
                  </a:lnTo>
                  <a:lnTo>
                    <a:pt x="171802" y="314946"/>
                  </a:lnTo>
                  <a:lnTo>
                    <a:pt x="248002" y="314946"/>
                  </a:lnTo>
                  <a:lnTo>
                    <a:pt x="250098" y="314946"/>
                  </a:lnTo>
                  <a:cubicBezTo>
                    <a:pt x="280673" y="313803"/>
                    <a:pt x="305152" y="288657"/>
                    <a:pt x="305152" y="257796"/>
                  </a:cubicBezTo>
                  <a:cubicBezTo>
                    <a:pt x="305152" y="226268"/>
                    <a:pt x="279530" y="200646"/>
                    <a:pt x="248002" y="200646"/>
                  </a:cubicBezTo>
                  <a:lnTo>
                    <a:pt x="248002" y="200646"/>
                  </a:lnTo>
                  <a:close/>
                  <a:moveTo>
                    <a:pt x="248002" y="219696"/>
                  </a:moveTo>
                  <a:cubicBezTo>
                    <a:pt x="269052" y="219696"/>
                    <a:pt x="286102" y="236746"/>
                    <a:pt x="286102" y="257796"/>
                  </a:cubicBezTo>
                  <a:cubicBezTo>
                    <a:pt x="286102" y="278846"/>
                    <a:pt x="269052" y="295896"/>
                    <a:pt x="248002" y="295896"/>
                  </a:cubicBezTo>
                  <a:lnTo>
                    <a:pt x="248002" y="295896"/>
                  </a:lnTo>
                  <a:lnTo>
                    <a:pt x="171802" y="295896"/>
                  </a:lnTo>
                  <a:lnTo>
                    <a:pt x="171802" y="219696"/>
                  </a:lnTo>
                  <a:lnTo>
                    <a:pt x="248002" y="219696"/>
                  </a:lnTo>
                  <a:close/>
                  <a:moveTo>
                    <a:pt x="428977" y="133971"/>
                  </a:moveTo>
                  <a:lnTo>
                    <a:pt x="314677" y="133971"/>
                  </a:lnTo>
                  <a:lnTo>
                    <a:pt x="313534" y="133876"/>
                  </a:lnTo>
                  <a:cubicBezTo>
                    <a:pt x="308772" y="133304"/>
                    <a:pt x="305152" y="129304"/>
                    <a:pt x="305152" y="124446"/>
                  </a:cubicBezTo>
                  <a:lnTo>
                    <a:pt x="305152" y="124446"/>
                  </a:lnTo>
                  <a:lnTo>
                    <a:pt x="305152" y="10146"/>
                  </a:lnTo>
                  <a:lnTo>
                    <a:pt x="428977" y="1339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404236" y="1391884"/>
            <a:ext cx="373355" cy="346247"/>
            <a:chOff x="6275392" y="1968240"/>
            <a:chExt cx="444222" cy="444220"/>
          </a:xfrm>
        </p:grpSpPr>
        <p:sp>
          <p:nvSpPr>
            <p:cNvPr id="19" name="椭圆 18"/>
            <p:cNvSpPr/>
            <p:nvPr/>
          </p:nvSpPr>
          <p:spPr>
            <a:xfrm>
              <a:off x="6275392" y="1968240"/>
              <a:ext cx="444222" cy="44422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105"/>
            <p:cNvSpPr/>
            <p:nvPr/>
          </p:nvSpPr>
          <p:spPr bwMode="auto">
            <a:xfrm>
              <a:off x="6394722" y="2120267"/>
              <a:ext cx="205561" cy="163687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29485" y="1391884"/>
            <a:ext cx="373355" cy="346247"/>
            <a:chOff x="5472389" y="1968240"/>
            <a:chExt cx="444222" cy="444220"/>
          </a:xfrm>
        </p:grpSpPr>
        <p:sp>
          <p:nvSpPr>
            <p:cNvPr id="17" name="椭圆 16"/>
            <p:cNvSpPr/>
            <p:nvPr/>
          </p:nvSpPr>
          <p:spPr>
            <a:xfrm>
              <a:off x="5472389" y="1968240"/>
              <a:ext cx="444222" cy="444220"/>
            </a:xfrm>
            <a:prstGeom prst="ellipse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任意多边形 108"/>
            <p:cNvSpPr/>
            <p:nvPr/>
          </p:nvSpPr>
          <p:spPr bwMode="auto">
            <a:xfrm>
              <a:off x="5591719" y="2096747"/>
              <a:ext cx="205561" cy="187207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112653" y="1391884"/>
            <a:ext cx="373355" cy="346247"/>
            <a:chOff x="7078395" y="1968240"/>
            <a:chExt cx="444222" cy="444220"/>
          </a:xfrm>
        </p:grpSpPr>
        <p:sp>
          <p:nvSpPr>
            <p:cNvPr id="15" name="椭圆 14"/>
            <p:cNvSpPr/>
            <p:nvPr/>
          </p:nvSpPr>
          <p:spPr>
            <a:xfrm>
              <a:off x="7078395" y="1968240"/>
              <a:ext cx="444222" cy="444220"/>
            </a:xfrm>
            <a:prstGeom prst="ellipse">
              <a:avLst/>
            </a:prstGeom>
            <a:solidFill>
              <a:schemeClr val="tx2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111"/>
            <p:cNvSpPr/>
            <p:nvPr/>
          </p:nvSpPr>
          <p:spPr bwMode="auto">
            <a:xfrm>
              <a:off x="7206741" y="2087570"/>
              <a:ext cx="187529" cy="20556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标题 1"/>
          <p:cNvSpPr>
            <a:spLocks noGrp="1"/>
          </p:cNvSpPr>
          <p:nvPr userDrawn="1"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sz="quarter" idx="10"/>
          </p:nvPr>
        </p:nvSpPr>
        <p:spPr>
          <a:xfrm>
            <a:off x="387410" y="1872675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686535" y="1881239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4985655" y="1900077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7271082" y="1908641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46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9583901" y="1896657"/>
            <a:ext cx="2125332" cy="3860305"/>
          </a:xfrm>
        </p:spPr>
        <p:txBody>
          <a:bodyPr>
            <a:noAutofit/>
          </a:bodyPr>
          <a:lstStyle>
            <a:lvl1pPr>
              <a:lnSpc>
                <a:spcPct val="120000"/>
              </a:lnSpc>
              <a:defRPr sz="1600"/>
            </a:lvl1pPr>
            <a:lvl2pPr>
              <a:lnSpc>
                <a:spcPct val="120000"/>
              </a:lnSpc>
              <a:defRPr sz="1400"/>
            </a:lvl2pPr>
            <a:lvl3pPr>
              <a:lnSpc>
                <a:spcPct val="120000"/>
              </a:lnSpc>
              <a:defRPr sz="1200"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2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或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1916206" y="1443821"/>
            <a:ext cx="7597588" cy="4365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>
                <a:solidFill>
                  <a:schemeClr val="tx1"/>
                </a:solidFill>
                <a:latin typeface="+mj-ea"/>
                <a:ea typeface="+mj-ea"/>
              </a:defRPr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圆角矩形 4"/>
          <p:cNvSpPr/>
          <p:nvPr userDrawn="1"/>
        </p:nvSpPr>
        <p:spPr>
          <a:xfrm rot="5400000">
            <a:off x="8625287" y="229254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0" name="圆角矩形 4"/>
          <p:cNvSpPr/>
          <p:nvPr userDrawn="1"/>
        </p:nvSpPr>
        <p:spPr>
          <a:xfrm rot="5400000">
            <a:off x="8617696" y="1116066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8" name="圆角矩形 4"/>
          <p:cNvSpPr/>
          <p:nvPr userDrawn="1"/>
        </p:nvSpPr>
        <p:spPr>
          <a:xfrm rot="5400000">
            <a:off x="2635192" y="1124612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1" name="圆角矩形 4"/>
          <p:cNvSpPr/>
          <p:nvPr userDrawn="1"/>
        </p:nvSpPr>
        <p:spPr>
          <a:xfrm rot="5400000">
            <a:off x="2644686" y="2302510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 rot="5400000">
            <a:off x="2637096" y="-53284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24422" y="2371282"/>
            <a:ext cx="240691" cy="240485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4" name="标题 1"/>
          <p:cNvSpPr>
            <a:spLocks noGrp="1"/>
          </p:cNvSpPr>
          <p:nvPr userDrawn="1"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61" name="任意多边形 105"/>
          <p:cNvSpPr/>
          <p:nvPr userDrawn="1"/>
        </p:nvSpPr>
        <p:spPr bwMode="auto">
          <a:xfrm>
            <a:off x="600881" y="2447216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87" name="椭圆 86"/>
          <p:cNvSpPr/>
          <p:nvPr userDrawn="1"/>
        </p:nvSpPr>
        <p:spPr>
          <a:xfrm>
            <a:off x="524422" y="3557723"/>
            <a:ext cx="240691" cy="240485"/>
          </a:xfrm>
          <a:prstGeom prst="ellipse">
            <a:avLst/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90" name="任意多边形 105"/>
          <p:cNvSpPr/>
          <p:nvPr userDrawn="1"/>
        </p:nvSpPr>
        <p:spPr bwMode="auto">
          <a:xfrm>
            <a:off x="600881" y="3633657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02" name="椭圆 101"/>
          <p:cNvSpPr/>
          <p:nvPr userDrawn="1"/>
        </p:nvSpPr>
        <p:spPr>
          <a:xfrm>
            <a:off x="524422" y="4745589"/>
            <a:ext cx="240691" cy="240485"/>
          </a:xfrm>
          <a:prstGeom prst="ellipse">
            <a:avLst/>
          </a:prstGeom>
          <a:solidFill>
            <a:schemeClr val="accent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05" name="任意多边形 105"/>
          <p:cNvSpPr/>
          <p:nvPr userDrawn="1"/>
        </p:nvSpPr>
        <p:spPr bwMode="auto">
          <a:xfrm>
            <a:off x="600881" y="4821523"/>
            <a:ext cx="11137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07" name="椭圆 106"/>
          <p:cNvSpPr/>
          <p:nvPr userDrawn="1"/>
        </p:nvSpPr>
        <p:spPr>
          <a:xfrm>
            <a:off x="6484776" y="4752711"/>
            <a:ext cx="246764" cy="240485"/>
          </a:xfrm>
          <a:prstGeom prst="ellipse">
            <a:avLst/>
          </a:prstGeom>
          <a:solidFill>
            <a:schemeClr val="tx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0" name="任意多边形 105"/>
          <p:cNvSpPr/>
          <p:nvPr userDrawn="1"/>
        </p:nvSpPr>
        <p:spPr bwMode="auto">
          <a:xfrm>
            <a:off x="6544585" y="4828645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17" name="椭圆 116"/>
          <p:cNvSpPr/>
          <p:nvPr userDrawn="1"/>
        </p:nvSpPr>
        <p:spPr>
          <a:xfrm>
            <a:off x="6484776" y="3547754"/>
            <a:ext cx="246764" cy="240485"/>
          </a:xfrm>
          <a:prstGeom prst="ellipse">
            <a:avLst/>
          </a:prstGeom>
          <a:solidFill>
            <a:schemeClr val="accent5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0" name="任意多边形 105"/>
          <p:cNvSpPr/>
          <p:nvPr userDrawn="1"/>
        </p:nvSpPr>
        <p:spPr bwMode="auto">
          <a:xfrm>
            <a:off x="6544585" y="3623688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143" name="圆角矩形 4"/>
          <p:cNvSpPr/>
          <p:nvPr userDrawn="1"/>
        </p:nvSpPr>
        <p:spPr>
          <a:xfrm rot="5400000">
            <a:off x="8613892" y="-73225"/>
            <a:ext cx="1076627" cy="5097457"/>
          </a:xfrm>
          <a:prstGeom prst="roundRect">
            <a:avLst>
              <a:gd name="adj" fmla="val 4070"/>
            </a:avLst>
          </a:prstGeom>
          <a:solidFill>
            <a:schemeClr val="bg2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2" name="椭圆 111"/>
          <p:cNvSpPr/>
          <p:nvPr userDrawn="1"/>
        </p:nvSpPr>
        <p:spPr>
          <a:xfrm>
            <a:off x="6484776" y="2361313"/>
            <a:ext cx="246764" cy="240485"/>
          </a:xfrm>
          <a:prstGeom prst="ellipse">
            <a:avLst/>
          </a:prstGeom>
          <a:solidFill>
            <a:schemeClr val="accent4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15" name="任意多边形 105"/>
          <p:cNvSpPr/>
          <p:nvPr userDrawn="1"/>
        </p:nvSpPr>
        <p:spPr bwMode="auto">
          <a:xfrm>
            <a:off x="6544585" y="2437247"/>
            <a:ext cx="114187" cy="88614"/>
          </a:xfrm>
          <a:custGeom>
            <a:avLst/>
            <a:gdLst>
              <a:gd name="connsiteX0" fmla="*/ 486767 w 514350"/>
              <a:gd name="connsiteY0" fmla="*/ 621 h 409575"/>
              <a:gd name="connsiteX1" fmla="*/ 515342 w 514350"/>
              <a:gd name="connsiteY1" fmla="*/ 29196 h 409575"/>
              <a:gd name="connsiteX2" fmla="*/ 515342 w 514350"/>
              <a:gd name="connsiteY2" fmla="*/ 324471 h 409575"/>
              <a:gd name="connsiteX3" fmla="*/ 486767 w 514350"/>
              <a:gd name="connsiteY3" fmla="*/ 353046 h 409575"/>
              <a:gd name="connsiteX4" fmla="*/ 192159 w 514350"/>
              <a:gd name="connsiteY4" fmla="*/ 353046 h 409575"/>
              <a:gd name="connsiteX5" fmla="*/ 115387 w 514350"/>
              <a:gd name="connsiteY5" fmla="*/ 410196 h 409575"/>
              <a:gd name="connsiteX6" fmla="*/ 115387 w 514350"/>
              <a:gd name="connsiteY6" fmla="*/ 353046 h 409575"/>
              <a:gd name="connsiteX7" fmla="*/ 29567 w 514350"/>
              <a:gd name="connsiteY7" fmla="*/ 353046 h 409575"/>
              <a:gd name="connsiteX8" fmla="*/ 992 w 514350"/>
              <a:gd name="connsiteY8" fmla="*/ 324471 h 409575"/>
              <a:gd name="connsiteX9" fmla="*/ 992 w 514350"/>
              <a:gd name="connsiteY9" fmla="*/ 29196 h 409575"/>
              <a:gd name="connsiteX10" fmla="*/ 29567 w 514350"/>
              <a:gd name="connsiteY10" fmla="*/ 621 h 409575"/>
              <a:gd name="connsiteX11" fmla="*/ 486767 w 514350"/>
              <a:gd name="connsiteY11" fmla="*/ 621 h 409575"/>
              <a:gd name="connsiteX12" fmla="*/ 124817 w 514350"/>
              <a:gd name="connsiteY12" fmla="*/ 143496 h 409575"/>
              <a:gd name="connsiteX13" fmla="*/ 91480 w 514350"/>
              <a:gd name="connsiteY13" fmla="*/ 176834 h 409575"/>
              <a:gd name="connsiteX14" fmla="*/ 124817 w 514350"/>
              <a:gd name="connsiteY14" fmla="*/ 210171 h 409575"/>
              <a:gd name="connsiteX15" fmla="*/ 158155 w 514350"/>
              <a:gd name="connsiteY15" fmla="*/ 176834 h 409575"/>
              <a:gd name="connsiteX16" fmla="*/ 124817 w 514350"/>
              <a:gd name="connsiteY16" fmla="*/ 143496 h 409575"/>
              <a:gd name="connsiteX17" fmla="*/ 258167 w 514350"/>
              <a:gd name="connsiteY17" fmla="*/ 143496 h 409575"/>
              <a:gd name="connsiteX18" fmla="*/ 224830 w 514350"/>
              <a:gd name="connsiteY18" fmla="*/ 176834 h 409575"/>
              <a:gd name="connsiteX19" fmla="*/ 258167 w 514350"/>
              <a:gd name="connsiteY19" fmla="*/ 210171 h 409575"/>
              <a:gd name="connsiteX20" fmla="*/ 291505 w 514350"/>
              <a:gd name="connsiteY20" fmla="*/ 176834 h 409575"/>
              <a:gd name="connsiteX21" fmla="*/ 258167 w 514350"/>
              <a:gd name="connsiteY21" fmla="*/ 143496 h 409575"/>
              <a:gd name="connsiteX22" fmla="*/ 391517 w 514350"/>
              <a:gd name="connsiteY22" fmla="*/ 143496 h 409575"/>
              <a:gd name="connsiteX23" fmla="*/ 358180 w 514350"/>
              <a:gd name="connsiteY23" fmla="*/ 176834 h 409575"/>
              <a:gd name="connsiteX24" fmla="*/ 391517 w 514350"/>
              <a:gd name="connsiteY24" fmla="*/ 210171 h 409575"/>
              <a:gd name="connsiteX25" fmla="*/ 424855 w 514350"/>
              <a:gd name="connsiteY25" fmla="*/ 176834 h 409575"/>
              <a:gd name="connsiteX26" fmla="*/ 391517 w 514350"/>
              <a:gd name="connsiteY26" fmla="*/ 143496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14350" h="409575">
                <a:moveTo>
                  <a:pt x="486767" y="621"/>
                </a:moveTo>
                <a:cubicBezTo>
                  <a:pt x="502579" y="621"/>
                  <a:pt x="515342" y="13385"/>
                  <a:pt x="515342" y="29196"/>
                </a:cubicBezTo>
                <a:lnTo>
                  <a:pt x="515342" y="324471"/>
                </a:lnTo>
                <a:cubicBezTo>
                  <a:pt x="515342" y="340282"/>
                  <a:pt x="502579" y="353046"/>
                  <a:pt x="486767" y="353046"/>
                </a:cubicBezTo>
                <a:lnTo>
                  <a:pt x="192159" y="353046"/>
                </a:lnTo>
                <a:lnTo>
                  <a:pt x="115387" y="410196"/>
                </a:lnTo>
                <a:lnTo>
                  <a:pt x="115387" y="353046"/>
                </a:lnTo>
                <a:lnTo>
                  <a:pt x="29567" y="353046"/>
                </a:lnTo>
                <a:cubicBezTo>
                  <a:pt x="13755" y="353046"/>
                  <a:pt x="992" y="340282"/>
                  <a:pt x="992" y="324471"/>
                </a:cubicBezTo>
                <a:lnTo>
                  <a:pt x="992" y="29196"/>
                </a:lnTo>
                <a:cubicBezTo>
                  <a:pt x="992" y="13385"/>
                  <a:pt x="13755" y="621"/>
                  <a:pt x="29567" y="621"/>
                </a:cubicBezTo>
                <a:lnTo>
                  <a:pt x="486767" y="621"/>
                </a:lnTo>
                <a:close/>
                <a:moveTo>
                  <a:pt x="124817" y="143496"/>
                </a:moveTo>
                <a:cubicBezTo>
                  <a:pt x="106434" y="143496"/>
                  <a:pt x="91480" y="158450"/>
                  <a:pt x="91480" y="176834"/>
                </a:cubicBezTo>
                <a:cubicBezTo>
                  <a:pt x="91480" y="195217"/>
                  <a:pt x="106434" y="210171"/>
                  <a:pt x="124817" y="210171"/>
                </a:cubicBezTo>
                <a:cubicBezTo>
                  <a:pt x="143200" y="210171"/>
                  <a:pt x="158155" y="195217"/>
                  <a:pt x="158155" y="176834"/>
                </a:cubicBezTo>
                <a:cubicBezTo>
                  <a:pt x="158155" y="158450"/>
                  <a:pt x="143200" y="143496"/>
                  <a:pt x="124817" y="143496"/>
                </a:cubicBezTo>
                <a:close/>
                <a:moveTo>
                  <a:pt x="258167" y="143496"/>
                </a:moveTo>
                <a:cubicBezTo>
                  <a:pt x="239784" y="143496"/>
                  <a:pt x="224830" y="158450"/>
                  <a:pt x="224830" y="176834"/>
                </a:cubicBezTo>
                <a:cubicBezTo>
                  <a:pt x="224830" y="195217"/>
                  <a:pt x="239784" y="210171"/>
                  <a:pt x="258167" y="210171"/>
                </a:cubicBezTo>
                <a:cubicBezTo>
                  <a:pt x="276550" y="210171"/>
                  <a:pt x="291505" y="195217"/>
                  <a:pt x="291505" y="176834"/>
                </a:cubicBezTo>
                <a:cubicBezTo>
                  <a:pt x="291505" y="158450"/>
                  <a:pt x="276550" y="143496"/>
                  <a:pt x="258167" y="143496"/>
                </a:cubicBezTo>
                <a:close/>
                <a:moveTo>
                  <a:pt x="391517" y="143496"/>
                </a:moveTo>
                <a:cubicBezTo>
                  <a:pt x="373134" y="143496"/>
                  <a:pt x="358180" y="158450"/>
                  <a:pt x="358180" y="176834"/>
                </a:cubicBezTo>
                <a:cubicBezTo>
                  <a:pt x="358180" y="195217"/>
                  <a:pt x="373134" y="210171"/>
                  <a:pt x="391517" y="210171"/>
                </a:cubicBezTo>
                <a:cubicBezTo>
                  <a:pt x="409900" y="210171"/>
                  <a:pt x="424855" y="195217"/>
                  <a:pt x="424855" y="176834"/>
                </a:cubicBezTo>
                <a:cubicBezTo>
                  <a:pt x="424855" y="158450"/>
                  <a:pt x="409900" y="143496"/>
                  <a:pt x="391517" y="1434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endParaRPr lang="zh-CN" altLang="en-US" sz="1800">
              <a:ea typeface="微软雅黑" panose="020B0503020204020204" pitchFamily="34" charset="-122"/>
            </a:endParaRP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0" hasCustomPrompt="1"/>
          </p:nvPr>
        </p:nvSpPr>
        <p:spPr>
          <a:xfrm>
            <a:off x="647385" y="1950697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9" name="文本占位符 2"/>
          <p:cNvSpPr>
            <a:spLocks noGrp="1"/>
          </p:cNvSpPr>
          <p:nvPr>
            <p:ph type="body" sz="quarter" idx="21" hasCustomPrompt="1"/>
          </p:nvPr>
        </p:nvSpPr>
        <p:spPr>
          <a:xfrm>
            <a:off x="645105" y="3151056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642825" y="4330870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2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6658905" y="3138581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6654345" y="4339434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6629228" y="1955345"/>
            <a:ext cx="5037649" cy="1052238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6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圆角矩形 57"/>
          <p:cNvSpPr/>
          <p:nvPr/>
        </p:nvSpPr>
        <p:spPr>
          <a:xfrm>
            <a:off x="841828" y="2010370"/>
            <a:ext cx="10859105" cy="3678256"/>
          </a:xfrm>
          <a:prstGeom prst="roundRect">
            <a:avLst>
              <a:gd name="adj" fmla="val 0"/>
            </a:avLst>
          </a:prstGeom>
          <a:noFill/>
          <a:ln w="3175" cap="rnd">
            <a:solidFill>
              <a:schemeClr val="accen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r>
              <a:rPr lang="en-US" altLang="zh-CN" sz="2000" b="1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99029" y="2504010"/>
            <a:ext cx="491753" cy="479410"/>
          </a:xfrm>
          <a:prstGeom prst="ellipse">
            <a:avLst/>
          </a:prstGeom>
          <a:solidFill>
            <a:schemeClr val="accent1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92486" y="3610377"/>
            <a:ext cx="491753" cy="479410"/>
          </a:xfrm>
          <a:prstGeom prst="ellipse">
            <a:avLst/>
          </a:prstGeom>
          <a:solidFill>
            <a:schemeClr val="accent3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92485" y="4716744"/>
            <a:ext cx="491753" cy="479410"/>
          </a:xfrm>
          <a:prstGeom prst="ellipse">
            <a:avLst/>
          </a:prstGeom>
          <a:solidFill>
            <a:schemeClr val="accent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 userDrawn="1"/>
        </p:nvSpPr>
        <p:spPr>
          <a:xfrm>
            <a:off x="6270156" y="2490155"/>
            <a:ext cx="491753" cy="479410"/>
          </a:xfrm>
          <a:prstGeom prst="ellipse">
            <a:avLst/>
          </a:prstGeom>
          <a:solidFill>
            <a:schemeClr val="accent4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 userDrawn="1"/>
        </p:nvSpPr>
        <p:spPr>
          <a:xfrm>
            <a:off x="6263613" y="3596522"/>
            <a:ext cx="491753" cy="479410"/>
          </a:xfrm>
          <a:prstGeom prst="ellipse">
            <a:avLst/>
          </a:prstGeom>
          <a:solidFill>
            <a:schemeClr val="accent5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椭圆 43"/>
          <p:cNvSpPr/>
          <p:nvPr userDrawn="1"/>
        </p:nvSpPr>
        <p:spPr>
          <a:xfrm>
            <a:off x="6263612" y="4702889"/>
            <a:ext cx="491753" cy="479410"/>
          </a:xfrm>
          <a:prstGeom prst="ellipse">
            <a:avLst/>
          </a:prstGeom>
          <a:solidFill>
            <a:schemeClr val="tx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1301380" y="226031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spcBef>
                <a:spcPts val="600"/>
              </a:spcBef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299100" y="336820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1296820" y="447610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7011535" y="2258604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7009255" y="3366498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7006975" y="4474392"/>
            <a:ext cx="4093693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4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圆心-5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5249717" y="1962128"/>
            <a:ext cx="1927801" cy="1906378"/>
          </a:xfrm>
          <a:prstGeom prst="ellipse">
            <a:avLst/>
          </a:prstGeom>
          <a:solidFill>
            <a:schemeClr val="accent1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弧形 4"/>
          <p:cNvSpPr/>
          <p:nvPr userDrawn="1"/>
        </p:nvSpPr>
        <p:spPr>
          <a:xfrm>
            <a:off x="4542248" y="1261709"/>
            <a:ext cx="3238707" cy="3202715"/>
          </a:xfrm>
          <a:prstGeom prst="arc">
            <a:avLst>
              <a:gd name="adj1" fmla="val 19560003"/>
              <a:gd name="adj2" fmla="val 12724994"/>
            </a:avLst>
          </a:prstGeom>
          <a:ln w="19050"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6085705" y="4285184"/>
            <a:ext cx="362508" cy="358478"/>
            <a:chOff x="3927678" y="908189"/>
            <a:chExt cx="444222" cy="444220"/>
          </a:xfrm>
        </p:grpSpPr>
        <p:sp>
          <p:nvSpPr>
            <p:cNvPr id="7" name="椭圆 6"/>
            <p:cNvSpPr/>
            <p:nvPr/>
          </p:nvSpPr>
          <p:spPr>
            <a:xfrm>
              <a:off x="3927678" y="908189"/>
              <a:ext cx="444222" cy="444220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1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 13"/>
            <p:cNvSpPr/>
            <p:nvPr/>
          </p:nvSpPr>
          <p:spPr bwMode="auto">
            <a:xfrm>
              <a:off x="4047009" y="1053214"/>
              <a:ext cx="205561" cy="15417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/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 userDrawn="1"/>
        </p:nvGrpSpPr>
        <p:grpSpPr>
          <a:xfrm>
            <a:off x="4580861" y="3406740"/>
            <a:ext cx="362508" cy="358478"/>
            <a:chOff x="4730681" y="908189"/>
            <a:chExt cx="444222" cy="444220"/>
          </a:xfrm>
          <a:effectLst/>
        </p:grpSpPr>
        <p:sp>
          <p:nvSpPr>
            <p:cNvPr id="10" name="椭圆 9"/>
            <p:cNvSpPr/>
            <p:nvPr/>
          </p:nvSpPr>
          <p:spPr>
            <a:xfrm>
              <a:off x="4730681" y="908189"/>
              <a:ext cx="444222" cy="444220"/>
            </a:xfrm>
            <a:prstGeom prst="ellipse">
              <a:avLst/>
            </a:prstGeom>
            <a:solidFill>
              <a:schemeClr val="accent2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2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4"/>
            <p:cNvSpPr/>
            <p:nvPr userDrawn="1"/>
          </p:nvSpPr>
          <p:spPr bwMode="auto">
            <a:xfrm>
              <a:off x="4850012" y="1044733"/>
              <a:ext cx="205561" cy="171132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4580861" y="1842152"/>
            <a:ext cx="362508" cy="358478"/>
            <a:chOff x="5533684" y="908189"/>
            <a:chExt cx="444222" cy="444220"/>
          </a:xfrm>
          <a:effectLst/>
        </p:grpSpPr>
        <p:sp>
          <p:nvSpPr>
            <p:cNvPr id="13" name="椭圆 12"/>
            <p:cNvSpPr/>
            <p:nvPr/>
          </p:nvSpPr>
          <p:spPr>
            <a:xfrm>
              <a:off x="5533684" y="908189"/>
              <a:ext cx="444222" cy="444220"/>
            </a:xfrm>
            <a:prstGeom prst="ellipse">
              <a:avLst/>
            </a:prstGeom>
            <a:solidFill>
              <a:schemeClr val="accent3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3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5"/>
            <p:cNvSpPr/>
            <p:nvPr userDrawn="1"/>
          </p:nvSpPr>
          <p:spPr bwMode="auto">
            <a:xfrm>
              <a:off x="5653014" y="1036696"/>
              <a:ext cx="205561" cy="187207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 userDrawn="1"/>
        </p:nvGrpSpPr>
        <p:grpSpPr>
          <a:xfrm>
            <a:off x="7428448" y="3406740"/>
            <a:ext cx="362508" cy="358478"/>
            <a:chOff x="7139690" y="908189"/>
            <a:chExt cx="444222" cy="444220"/>
          </a:xfrm>
        </p:grpSpPr>
        <p:sp>
          <p:nvSpPr>
            <p:cNvPr id="16" name="椭圆 15"/>
            <p:cNvSpPr/>
            <p:nvPr/>
          </p:nvSpPr>
          <p:spPr>
            <a:xfrm>
              <a:off x="7139690" y="908189"/>
              <a:ext cx="444222" cy="444220"/>
            </a:xfrm>
            <a:prstGeom prst="ellipse">
              <a:avLst/>
            </a:prstGeom>
            <a:solidFill>
              <a:schemeClr val="tx1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5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任意多边形 17"/>
            <p:cNvSpPr/>
            <p:nvPr/>
          </p:nvSpPr>
          <p:spPr bwMode="auto">
            <a:xfrm>
              <a:off x="7268036" y="1027519"/>
              <a:ext cx="187529" cy="205561"/>
            </a:xfrm>
            <a:custGeom>
              <a:avLst/>
              <a:gdLst>
                <a:gd name="connsiteX0" fmla="*/ 248770 w 495300"/>
                <a:gd name="connsiteY0" fmla="*/ 621 h 542925"/>
                <a:gd name="connsiteX1" fmla="*/ 496420 w 495300"/>
                <a:gd name="connsiteY1" fmla="*/ 248271 h 542925"/>
                <a:gd name="connsiteX2" fmla="*/ 323827 w 495300"/>
                <a:gd name="connsiteY2" fmla="*/ 484396 h 542925"/>
                <a:gd name="connsiteX3" fmla="*/ 346973 w 495300"/>
                <a:gd name="connsiteY3" fmla="*/ 524496 h 542925"/>
                <a:gd name="connsiteX4" fmla="*/ 420220 w 495300"/>
                <a:gd name="connsiteY4" fmla="*/ 524496 h 542925"/>
                <a:gd name="connsiteX5" fmla="*/ 420220 w 495300"/>
                <a:gd name="connsiteY5" fmla="*/ 543546 h 542925"/>
                <a:gd name="connsiteX6" fmla="*/ 77320 w 495300"/>
                <a:gd name="connsiteY6" fmla="*/ 543546 h 542925"/>
                <a:gd name="connsiteX7" fmla="*/ 77320 w 495300"/>
                <a:gd name="connsiteY7" fmla="*/ 524496 h 542925"/>
                <a:gd name="connsiteX8" fmla="*/ 150567 w 495300"/>
                <a:gd name="connsiteY8" fmla="*/ 524496 h 542925"/>
                <a:gd name="connsiteX9" fmla="*/ 173713 w 495300"/>
                <a:gd name="connsiteY9" fmla="*/ 484396 h 542925"/>
                <a:gd name="connsiteX10" fmla="*/ 1120 w 495300"/>
                <a:gd name="connsiteY10" fmla="*/ 248271 h 542925"/>
                <a:gd name="connsiteX11" fmla="*/ 248770 w 495300"/>
                <a:gd name="connsiteY11" fmla="*/ 621 h 542925"/>
                <a:gd name="connsiteX12" fmla="*/ 192763 w 495300"/>
                <a:gd name="connsiteY12" fmla="*/ 489539 h 542925"/>
                <a:gd name="connsiteX13" fmla="*/ 172570 w 495300"/>
                <a:gd name="connsiteY13" fmla="*/ 524496 h 542925"/>
                <a:gd name="connsiteX14" fmla="*/ 324970 w 495300"/>
                <a:gd name="connsiteY14" fmla="*/ 524496 h 542925"/>
                <a:gd name="connsiteX15" fmla="*/ 304777 w 495300"/>
                <a:gd name="connsiteY15" fmla="*/ 489539 h 542925"/>
                <a:gd name="connsiteX16" fmla="*/ 248770 w 495300"/>
                <a:gd name="connsiteY16" fmla="*/ 495921 h 542925"/>
                <a:gd name="connsiteX17" fmla="*/ 192763 w 495300"/>
                <a:gd name="connsiteY17" fmla="*/ 489539 h 542925"/>
                <a:gd name="connsiteX18" fmla="*/ 248770 w 495300"/>
                <a:gd name="connsiteY18" fmla="*/ 143496 h 542925"/>
                <a:gd name="connsiteX19" fmla="*/ 143995 w 495300"/>
                <a:gd name="connsiteY19" fmla="*/ 248271 h 542925"/>
                <a:gd name="connsiteX20" fmla="*/ 248770 w 495300"/>
                <a:gd name="connsiteY20" fmla="*/ 353046 h 542925"/>
                <a:gd name="connsiteX21" fmla="*/ 353545 w 495300"/>
                <a:gd name="connsiteY21" fmla="*/ 248271 h 542925"/>
                <a:gd name="connsiteX22" fmla="*/ 248770 w 495300"/>
                <a:gd name="connsiteY22" fmla="*/ 143496 h 542925"/>
                <a:gd name="connsiteX23" fmla="*/ 367833 w 495300"/>
                <a:gd name="connsiteY23" fmla="*/ 114921 h 542925"/>
                <a:gd name="connsiteX24" fmla="*/ 353545 w 495300"/>
                <a:gd name="connsiteY24" fmla="*/ 129209 h 542925"/>
                <a:gd name="connsiteX25" fmla="*/ 367833 w 495300"/>
                <a:gd name="connsiteY25" fmla="*/ 143496 h 542925"/>
                <a:gd name="connsiteX26" fmla="*/ 382120 w 495300"/>
                <a:gd name="connsiteY26" fmla="*/ 129209 h 542925"/>
                <a:gd name="connsiteX27" fmla="*/ 367833 w 495300"/>
                <a:gd name="connsiteY27" fmla="*/ 114921 h 54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95300" h="542925">
                  <a:moveTo>
                    <a:pt x="248770" y="621"/>
                  </a:moveTo>
                  <a:cubicBezTo>
                    <a:pt x="385549" y="621"/>
                    <a:pt x="496420" y="111492"/>
                    <a:pt x="496420" y="248271"/>
                  </a:cubicBezTo>
                  <a:cubicBezTo>
                    <a:pt x="496420" y="358856"/>
                    <a:pt x="423935" y="452582"/>
                    <a:pt x="323827" y="484396"/>
                  </a:cubicBezTo>
                  <a:lnTo>
                    <a:pt x="346973" y="524496"/>
                  </a:lnTo>
                  <a:lnTo>
                    <a:pt x="420220" y="524496"/>
                  </a:lnTo>
                  <a:lnTo>
                    <a:pt x="420220" y="543546"/>
                  </a:lnTo>
                  <a:lnTo>
                    <a:pt x="77320" y="543546"/>
                  </a:lnTo>
                  <a:lnTo>
                    <a:pt x="77320" y="524496"/>
                  </a:lnTo>
                  <a:lnTo>
                    <a:pt x="150567" y="524496"/>
                  </a:lnTo>
                  <a:lnTo>
                    <a:pt x="173713" y="484396"/>
                  </a:lnTo>
                  <a:cubicBezTo>
                    <a:pt x="73605" y="452582"/>
                    <a:pt x="1120" y="358856"/>
                    <a:pt x="1120" y="248271"/>
                  </a:cubicBezTo>
                  <a:cubicBezTo>
                    <a:pt x="1120" y="111492"/>
                    <a:pt x="111991" y="621"/>
                    <a:pt x="248770" y="621"/>
                  </a:cubicBezTo>
                  <a:close/>
                  <a:moveTo>
                    <a:pt x="192763" y="489539"/>
                  </a:moveTo>
                  <a:lnTo>
                    <a:pt x="172570" y="524496"/>
                  </a:lnTo>
                  <a:lnTo>
                    <a:pt x="324970" y="524496"/>
                  </a:lnTo>
                  <a:lnTo>
                    <a:pt x="304777" y="489539"/>
                  </a:lnTo>
                  <a:cubicBezTo>
                    <a:pt x="286775" y="493730"/>
                    <a:pt x="268010" y="495921"/>
                    <a:pt x="248770" y="495921"/>
                  </a:cubicBezTo>
                  <a:cubicBezTo>
                    <a:pt x="229530" y="495921"/>
                    <a:pt x="210765" y="493730"/>
                    <a:pt x="192763" y="489539"/>
                  </a:cubicBezTo>
                  <a:close/>
                  <a:moveTo>
                    <a:pt x="248770" y="143496"/>
                  </a:moveTo>
                  <a:cubicBezTo>
                    <a:pt x="190858" y="143496"/>
                    <a:pt x="143995" y="190359"/>
                    <a:pt x="143995" y="248271"/>
                  </a:cubicBezTo>
                  <a:cubicBezTo>
                    <a:pt x="143995" y="306183"/>
                    <a:pt x="190858" y="353046"/>
                    <a:pt x="248770" y="353046"/>
                  </a:cubicBezTo>
                  <a:cubicBezTo>
                    <a:pt x="306682" y="353046"/>
                    <a:pt x="353545" y="306183"/>
                    <a:pt x="353545" y="248271"/>
                  </a:cubicBezTo>
                  <a:cubicBezTo>
                    <a:pt x="353545" y="190359"/>
                    <a:pt x="306682" y="143496"/>
                    <a:pt x="248770" y="143496"/>
                  </a:cubicBezTo>
                  <a:close/>
                  <a:moveTo>
                    <a:pt x="367833" y="114921"/>
                  </a:moveTo>
                  <a:cubicBezTo>
                    <a:pt x="359927" y="114921"/>
                    <a:pt x="353545" y="121303"/>
                    <a:pt x="353545" y="129209"/>
                  </a:cubicBezTo>
                  <a:cubicBezTo>
                    <a:pt x="353545" y="137114"/>
                    <a:pt x="359927" y="143496"/>
                    <a:pt x="367833" y="143496"/>
                  </a:cubicBezTo>
                  <a:cubicBezTo>
                    <a:pt x="375738" y="143496"/>
                    <a:pt x="382120" y="137114"/>
                    <a:pt x="382120" y="129209"/>
                  </a:cubicBezTo>
                  <a:cubicBezTo>
                    <a:pt x="382120" y="121303"/>
                    <a:pt x="375738" y="114921"/>
                    <a:pt x="367833" y="1149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7428448" y="1842152"/>
            <a:ext cx="362508" cy="358478"/>
            <a:chOff x="6336687" y="908189"/>
            <a:chExt cx="444222" cy="444220"/>
          </a:xfrm>
        </p:grpSpPr>
        <p:sp>
          <p:nvSpPr>
            <p:cNvPr id="19" name="椭圆 18"/>
            <p:cNvSpPr/>
            <p:nvPr/>
          </p:nvSpPr>
          <p:spPr>
            <a:xfrm>
              <a:off x="6336687" y="908189"/>
              <a:ext cx="444222" cy="444220"/>
            </a:xfrm>
            <a:prstGeom prst="ellipse">
              <a:avLst/>
            </a:prstGeom>
            <a:solidFill>
              <a:schemeClr val="accent4"/>
            </a:solidFill>
            <a:ln w="12700" cap="rnd">
              <a:noFill/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任意多边形 16"/>
            <p:cNvSpPr/>
            <p:nvPr/>
          </p:nvSpPr>
          <p:spPr bwMode="auto">
            <a:xfrm>
              <a:off x="6456017" y="1060216"/>
              <a:ext cx="205561" cy="163687"/>
            </a:xfrm>
            <a:custGeom>
              <a:avLst/>
              <a:gdLst>
                <a:gd name="connsiteX0" fmla="*/ 486767 w 514350"/>
                <a:gd name="connsiteY0" fmla="*/ 621 h 409575"/>
                <a:gd name="connsiteX1" fmla="*/ 515342 w 514350"/>
                <a:gd name="connsiteY1" fmla="*/ 29196 h 409575"/>
                <a:gd name="connsiteX2" fmla="*/ 515342 w 514350"/>
                <a:gd name="connsiteY2" fmla="*/ 324471 h 409575"/>
                <a:gd name="connsiteX3" fmla="*/ 486767 w 514350"/>
                <a:gd name="connsiteY3" fmla="*/ 353046 h 409575"/>
                <a:gd name="connsiteX4" fmla="*/ 192159 w 514350"/>
                <a:gd name="connsiteY4" fmla="*/ 353046 h 409575"/>
                <a:gd name="connsiteX5" fmla="*/ 115387 w 514350"/>
                <a:gd name="connsiteY5" fmla="*/ 410196 h 409575"/>
                <a:gd name="connsiteX6" fmla="*/ 115387 w 514350"/>
                <a:gd name="connsiteY6" fmla="*/ 353046 h 409575"/>
                <a:gd name="connsiteX7" fmla="*/ 29567 w 514350"/>
                <a:gd name="connsiteY7" fmla="*/ 353046 h 409575"/>
                <a:gd name="connsiteX8" fmla="*/ 992 w 514350"/>
                <a:gd name="connsiteY8" fmla="*/ 324471 h 409575"/>
                <a:gd name="connsiteX9" fmla="*/ 992 w 514350"/>
                <a:gd name="connsiteY9" fmla="*/ 29196 h 409575"/>
                <a:gd name="connsiteX10" fmla="*/ 29567 w 514350"/>
                <a:gd name="connsiteY10" fmla="*/ 621 h 409575"/>
                <a:gd name="connsiteX11" fmla="*/ 486767 w 514350"/>
                <a:gd name="connsiteY11" fmla="*/ 621 h 409575"/>
                <a:gd name="connsiteX12" fmla="*/ 124817 w 514350"/>
                <a:gd name="connsiteY12" fmla="*/ 143496 h 409575"/>
                <a:gd name="connsiteX13" fmla="*/ 91480 w 514350"/>
                <a:gd name="connsiteY13" fmla="*/ 176834 h 409575"/>
                <a:gd name="connsiteX14" fmla="*/ 124817 w 514350"/>
                <a:gd name="connsiteY14" fmla="*/ 210171 h 409575"/>
                <a:gd name="connsiteX15" fmla="*/ 158155 w 514350"/>
                <a:gd name="connsiteY15" fmla="*/ 176834 h 409575"/>
                <a:gd name="connsiteX16" fmla="*/ 124817 w 514350"/>
                <a:gd name="connsiteY16" fmla="*/ 143496 h 409575"/>
                <a:gd name="connsiteX17" fmla="*/ 258167 w 514350"/>
                <a:gd name="connsiteY17" fmla="*/ 143496 h 409575"/>
                <a:gd name="connsiteX18" fmla="*/ 224830 w 514350"/>
                <a:gd name="connsiteY18" fmla="*/ 176834 h 409575"/>
                <a:gd name="connsiteX19" fmla="*/ 258167 w 514350"/>
                <a:gd name="connsiteY19" fmla="*/ 210171 h 409575"/>
                <a:gd name="connsiteX20" fmla="*/ 291505 w 514350"/>
                <a:gd name="connsiteY20" fmla="*/ 176834 h 409575"/>
                <a:gd name="connsiteX21" fmla="*/ 258167 w 514350"/>
                <a:gd name="connsiteY21" fmla="*/ 143496 h 409575"/>
                <a:gd name="connsiteX22" fmla="*/ 391517 w 514350"/>
                <a:gd name="connsiteY22" fmla="*/ 143496 h 409575"/>
                <a:gd name="connsiteX23" fmla="*/ 358180 w 514350"/>
                <a:gd name="connsiteY23" fmla="*/ 176834 h 409575"/>
                <a:gd name="connsiteX24" fmla="*/ 391517 w 514350"/>
                <a:gd name="connsiteY24" fmla="*/ 210171 h 409575"/>
                <a:gd name="connsiteX25" fmla="*/ 424855 w 514350"/>
                <a:gd name="connsiteY25" fmla="*/ 176834 h 409575"/>
                <a:gd name="connsiteX26" fmla="*/ 391517 w 514350"/>
                <a:gd name="connsiteY26" fmla="*/ 143496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6767" y="621"/>
                  </a:moveTo>
                  <a:cubicBezTo>
                    <a:pt x="502579" y="621"/>
                    <a:pt x="515342" y="13385"/>
                    <a:pt x="515342" y="29196"/>
                  </a:cubicBezTo>
                  <a:lnTo>
                    <a:pt x="515342" y="324471"/>
                  </a:lnTo>
                  <a:cubicBezTo>
                    <a:pt x="515342" y="340282"/>
                    <a:pt x="502579" y="353046"/>
                    <a:pt x="486767" y="353046"/>
                  </a:cubicBezTo>
                  <a:lnTo>
                    <a:pt x="192159" y="353046"/>
                  </a:lnTo>
                  <a:lnTo>
                    <a:pt x="115387" y="410196"/>
                  </a:lnTo>
                  <a:lnTo>
                    <a:pt x="115387" y="353046"/>
                  </a:lnTo>
                  <a:lnTo>
                    <a:pt x="29567" y="353046"/>
                  </a:lnTo>
                  <a:cubicBezTo>
                    <a:pt x="13755" y="353046"/>
                    <a:pt x="992" y="340282"/>
                    <a:pt x="992" y="324471"/>
                  </a:cubicBezTo>
                  <a:lnTo>
                    <a:pt x="992" y="29196"/>
                  </a:lnTo>
                  <a:cubicBezTo>
                    <a:pt x="992" y="13385"/>
                    <a:pt x="13755" y="621"/>
                    <a:pt x="29567" y="621"/>
                  </a:cubicBezTo>
                  <a:lnTo>
                    <a:pt x="486767" y="621"/>
                  </a:lnTo>
                  <a:close/>
                  <a:moveTo>
                    <a:pt x="124817" y="143496"/>
                  </a:moveTo>
                  <a:cubicBezTo>
                    <a:pt x="106434" y="143496"/>
                    <a:pt x="91480" y="158450"/>
                    <a:pt x="91480" y="176834"/>
                  </a:cubicBezTo>
                  <a:cubicBezTo>
                    <a:pt x="91480" y="195217"/>
                    <a:pt x="106434" y="210171"/>
                    <a:pt x="124817" y="210171"/>
                  </a:cubicBezTo>
                  <a:cubicBezTo>
                    <a:pt x="143200" y="210171"/>
                    <a:pt x="158155" y="195217"/>
                    <a:pt x="158155" y="176834"/>
                  </a:cubicBezTo>
                  <a:cubicBezTo>
                    <a:pt x="158155" y="158450"/>
                    <a:pt x="143200" y="143496"/>
                    <a:pt x="124817" y="143496"/>
                  </a:cubicBezTo>
                  <a:close/>
                  <a:moveTo>
                    <a:pt x="258167" y="143496"/>
                  </a:moveTo>
                  <a:cubicBezTo>
                    <a:pt x="239784" y="143496"/>
                    <a:pt x="224830" y="158450"/>
                    <a:pt x="224830" y="176834"/>
                  </a:cubicBezTo>
                  <a:cubicBezTo>
                    <a:pt x="224830" y="195217"/>
                    <a:pt x="239784" y="210171"/>
                    <a:pt x="258167" y="210171"/>
                  </a:cubicBezTo>
                  <a:cubicBezTo>
                    <a:pt x="276550" y="210171"/>
                    <a:pt x="291505" y="195217"/>
                    <a:pt x="291505" y="176834"/>
                  </a:cubicBezTo>
                  <a:cubicBezTo>
                    <a:pt x="291505" y="158450"/>
                    <a:pt x="276550" y="143496"/>
                    <a:pt x="258167" y="143496"/>
                  </a:cubicBezTo>
                  <a:close/>
                  <a:moveTo>
                    <a:pt x="391517" y="143496"/>
                  </a:moveTo>
                  <a:cubicBezTo>
                    <a:pt x="373134" y="143496"/>
                    <a:pt x="358180" y="158450"/>
                    <a:pt x="358180" y="176834"/>
                  </a:cubicBezTo>
                  <a:cubicBezTo>
                    <a:pt x="358180" y="195217"/>
                    <a:pt x="373134" y="210171"/>
                    <a:pt x="391517" y="210171"/>
                  </a:cubicBezTo>
                  <a:cubicBezTo>
                    <a:pt x="409900" y="210171"/>
                    <a:pt x="424855" y="195217"/>
                    <a:pt x="424855" y="176834"/>
                  </a:cubicBezTo>
                  <a:cubicBezTo>
                    <a:pt x="424855" y="158450"/>
                    <a:pt x="409900" y="143496"/>
                    <a:pt x="391517" y="1434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520548" y="1900719"/>
            <a:ext cx="3342536" cy="955497"/>
          </a:xfrm>
        </p:spPr>
        <p:txBody>
          <a:bodyPr>
            <a:noAutofit/>
          </a:bodyPr>
          <a:lstStyle>
            <a:lvl1pPr algn="r">
              <a:lnSpc>
                <a:spcPct val="120000"/>
              </a:lnSpc>
              <a:defRPr sz="1600"/>
            </a:lvl1pPr>
            <a:lvl2pPr algn="r">
              <a:lnSpc>
                <a:spcPct val="120000"/>
              </a:lnSpc>
              <a:defRPr sz="1200"/>
            </a:lvl2pPr>
            <a:lvl3pPr algn="r">
              <a:lnSpc>
                <a:spcPct val="120000"/>
              </a:lnSpc>
              <a:defRPr sz="1100"/>
            </a:lvl3pPr>
            <a:lvl4pPr algn="r">
              <a:lnSpc>
                <a:spcPct val="120000"/>
              </a:lnSpc>
              <a:defRPr sz="1050"/>
            </a:lvl4pPr>
            <a:lvl5pPr algn="r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641556" y="3470948"/>
            <a:ext cx="3342536" cy="955497"/>
          </a:xfrm>
        </p:spPr>
        <p:txBody>
          <a:bodyPr>
            <a:noAutofit/>
          </a:bodyPr>
          <a:lstStyle>
            <a:lvl1pPr algn="r">
              <a:lnSpc>
                <a:spcPct val="120000"/>
              </a:lnSpc>
              <a:defRPr sz="1600"/>
            </a:lvl1pPr>
            <a:lvl2pPr algn="r">
              <a:lnSpc>
                <a:spcPct val="120000"/>
              </a:lnSpc>
              <a:defRPr sz="1200"/>
            </a:lvl2pPr>
            <a:lvl3pPr algn="r">
              <a:lnSpc>
                <a:spcPct val="120000"/>
              </a:lnSpc>
              <a:defRPr sz="1100"/>
            </a:lvl3pPr>
            <a:lvl4pPr algn="r">
              <a:lnSpc>
                <a:spcPct val="120000"/>
              </a:lnSpc>
              <a:defRPr sz="1050"/>
            </a:lvl4pPr>
            <a:lvl5pPr algn="r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26" hasCustomPrompt="1"/>
          </p:nvPr>
        </p:nvSpPr>
        <p:spPr>
          <a:xfrm>
            <a:off x="4708048" y="4756936"/>
            <a:ext cx="3580166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6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6" name="文本占位符 2"/>
          <p:cNvSpPr>
            <a:spLocks noGrp="1"/>
          </p:cNvSpPr>
          <p:nvPr>
            <p:ph type="body" sz="quarter" idx="27" hasCustomPrompt="1"/>
          </p:nvPr>
        </p:nvSpPr>
        <p:spPr>
          <a:xfrm>
            <a:off x="8299219" y="3491506"/>
            <a:ext cx="3342536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6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28" hasCustomPrompt="1"/>
          </p:nvPr>
        </p:nvSpPr>
        <p:spPr>
          <a:xfrm>
            <a:off x="8296936" y="1907570"/>
            <a:ext cx="3342536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 sz="1600"/>
            </a:lvl1pPr>
            <a:lvl2pPr algn="l">
              <a:lnSpc>
                <a:spcPct val="120000"/>
              </a:lnSpc>
              <a:defRPr sz="1200"/>
            </a:lvl2pPr>
            <a:lvl3pPr algn="l">
              <a:lnSpc>
                <a:spcPct val="120000"/>
              </a:lnSpc>
              <a:defRPr sz="1100"/>
            </a:lvl3pPr>
            <a:lvl4pPr algn="l">
              <a:lnSpc>
                <a:spcPct val="120000"/>
              </a:lnSpc>
              <a:defRPr sz="1050"/>
            </a:lvl4pPr>
            <a:lvl5pPr algn="l">
              <a:lnSpc>
                <a:spcPct val="120000"/>
              </a:lnSpc>
              <a:defRPr sz="900"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5447827" y="2347488"/>
            <a:ext cx="1584427" cy="1279137"/>
          </a:xfrm>
        </p:spPr>
        <p:txBody>
          <a:bodyPr>
            <a:noAutofit/>
          </a:bodyPr>
          <a:lstStyle>
            <a:lvl1pPr algn="l">
              <a:defRPr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</p:txBody>
      </p:sp>
      <p:sp>
        <p:nvSpPr>
          <p:cNvPr id="26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1图一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6356970" y="1908456"/>
            <a:ext cx="3682999" cy="33996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2000">
                <a:solidFill>
                  <a:schemeClr val="accent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6356970" y="2282863"/>
            <a:ext cx="5013741" cy="314309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buNone/>
              <a:defRPr sz="16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9" name="内容占位符 10"/>
          <p:cNvSpPr>
            <a:spLocks noGrp="1"/>
          </p:cNvSpPr>
          <p:nvPr>
            <p:ph sz="quarter" idx="24"/>
          </p:nvPr>
        </p:nvSpPr>
        <p:spPr>
          <a:xfrm>
            <a:off x="681318" y="1434354"/>
            <a:ext cx="5247341" cy="3998259"/>
          </a:xfrm>
        </p:spPr>
        <p:txBody>
          <a:bodyPr>
            <a:normAutofit/>
          </a:bodyPr>
          <a:lstStyle>
            <a:lvl1pPr algn="l">
              <a:defRPr sz="1800"/>
            </a:lvl1pPr>
            <a:lvl2pPr algn="l">
              <a:defRPr sz="1400"/>
            </a:lvl2pPr>
            <a:lvl3pPr algn="l">
              <a:defRPr sz="1200"/>
            </a:lvl3pPr>
            <a:lvl4pPr algn="l">
              <a:defRPr sz="1100"/>
            </a:lvl4pPr>
            <a:lvl5pPr algn="l">
              <a:defRPr sz="10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470089" y="329551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sz="quarter" idx="10" hasCustomPrompt="1"/>
          </p:nvPr>
        </p:nvSpPr>
        <p:spPr>
          <a:xfrm>
            <a:off x="668867" y="1129552"/>
            <a:ext cx="11032067" cy="2725738"/>
          </a:xfrm>
        </p:spPr>
        <p:txBody>
          <a:bodyPr/>
          <a:lstStyle/>
          <a:p>
            <a:r>
              <a:rPr lang="zh-CN" altLang="en-US"/>
              <a:t>单击图标添加表格</a:t>
            </a: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并列-2组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7791295" y="1582615"/>
            <a:ext cx="3941524" cy="3962400"/>
          </a:xfrm>
          <a:prstGeom prst="ellipse">
            <a:avLst/>
          </a:prstGeom>
          <a:solidFill>
            <a:schemeClr val="bg1"/>
          </a:solidFill>
          <a:ln w="9525" cap="rnd">
            <a:solidFill>
              <a:schemeClr val="accent6"/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圆角矩形 6"/>
          <p:cNvSpPr/>
          <p:nvPr userDrawn="1"/>
        </p:nvSpPr>
        <p:spPr>
          <a:xfrm>
            <a:off x="6543866" y="2832643"/>
            <a:ext cx="1645899" cy="1528583"/>
          </a:xfrm>
          <a:prstGeom prst="roundRect">
            <a:avLst>
              <a:gd name="adj" fmla="val 2500"/>
            </a:avLst>
          </a:prstGeom>
          <a:solidFill>
            <a:schemeClr val="accent3"/>
          </a:solid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 userDrawn="1"/>
        </p:nvSpPr>
        <p:spPr>
          <a:xfrm flipH="1">
            <a:off x="474133" y="1582615"/>
            <a:ext cx="3941524" cy="3962400"/>
          </a:xfrm>
          <a:prstGeom prst="ellipse">
            <a:avLst/>
          </a:prstGeom>
          <a:solidFill>
            <a:schemeClr val="bg1"/>
          </a:solidFill>
          <a:ln w="9525" cap="rnd">
            <a:solidFill>
              <a:schemeClr val="accent6"/>
            </a:solidFill>
            <a:prstDash val="lg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7" name="圆角矩形 10"/>
          <p:cNvSpPr/>
          <p:nvPr userDrawn="1"/>
        </p:nvSpPr>
        <p:spPr>
          <a:xfrm flipH="1">
            <a:off x="3872497" y="2832643"/>
            <a:ext cx="1645899" cy="1528583"/>
          </a:xfrm>
          <a:prstGeom prst="roundRect">
            <a:avLst>
              <a:gd name="adj" fmla="val 2500"/>
            </a:avLst>
          </a:prstGeom>
          <a:solidFill>
            <a:schemeClr val="accent2"/>
          </a:solidFill>
          <a:ln w="1905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920616" y="3195130"/>
            <a:ext cx="1719152" cy="9084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74133" y="308036"/>
            <a:ext cx="9210296" cy="343276"/>
          </a:xfrm>
        </p:spPr>
        <p:txBody>
          <a:bodyPr/>
          <a:lstStyle>
            <a:lvl1pPr>
              <a:defRPr sz="2400">
                <a:latin typeface="思源黑体 CN Bold" panose="020B0500000000000000" pitchFamily="34" charset="-122"/>
                <a:ea typeface="思源黑体 CN Bold" panose="020B0500000000000000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29" hasCustomPrompt="1"/>
          </p:nvPr>
        </p:nvSpPr>
        <p:spPr>
          <a:xfrm>
            <a:off x="474133" y="3214755"/>
            <a:ext cx="3178380" cy="955497"/>
          </a:xfrm>
        </p:spPr>
        <p:txBody>
          <a:bodyPr>
            <a:noAutofit/>
          </a:bodyPr>
          <a:lstStyle>
            <a:lvl1pPr algn="r">
              <a:lnSpc>
                <a:spcPct val="120000"/>
              </a:lnSpc>
              <a:defRPr/>
            </a:lvl1pPr>
            <a:lvl2pPr algn="r">
              <a:lnSpc>
                <a:spcPct val="120000"/>
              </a:lnSpc>
              <a:defRPr/>
            </a:lvl2pPr>
            <a:lvl3pPr algn="r">
              <a:lnSpc>
                <a:spcPct val="120000"/>
              </a:lnSpc>
              <a:defRPr/>
            </a:lvl3pPr>
            <a:lvl4pPr algn="r">
              <a:lnSpc>
                <a:spcPct val="120000"/>
              </a:lnSpc>
              <a:defRPr/>
            </a:lvl4pPr>
            <a:lvl5pPr algn="r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30" hasCustomPrompt="1"/>
          </p:nvPr>
        </p:nvSpPr>
        <p:spPr>
          <a:xfrm>
            <a:off x="8588573" y="3130485"/>
            <a:ext cx="3112360" cy="955497"/>
          </a:xfrm>
        </p:spPr>
        <p:txBody>
          <a:bodyPr>
            <a:noAutofit/>
          </a:bodyPr>
          <a:lstStyle>
            <a:lvl1pPr algn="l">
              <a:lnSpc>
                <a:spcPct val="120000"/>
              </a:lnSpc>
              <a:defRPr/>
            </a:lvl1pPr>
            <a:lvl2pPr algn="l">
              <a:lnSpc>
                <a:spcPct val="120000"/>
              </a:lnSpc>
              <a:defRPr/>
            </a:lvl2pPr>
            <a:lvl3pPr algn="l">
              <a:lnSpc>
                <a:spcPct val="120000"/>
              </a:lnSpc>
              <a:defRPr/>
            </a:lvl3pPr>
            <a:lvl4pPr algn="l">
              <a:lnSpc>
                <a:spcPct val="120000"/>
              </a:lnSpc>
              <a:defRPr/>
            </a:lvl4pPr>
            <a:lvl5pPr algn="l">
              <a:lnSpc>
                <a:spcPct val="120000"/>
              </a:lnSpc>
              <a:defRPr/>
            </a:lvl5pPr>
          </a:lstStyle>
          <a:p>
            <a:pPr lvl="0"/>
            <a:r>
              <a:rPr lang="zh-CN" altLang="en-US"/>
              <a:t>单击此处编辑版文本样式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6594772" y="3186165"/>
            <a:ext cx="1719152" cy="90841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sz="1600">
                <a:solidFill>
                  <a:schemeClr val="bg1"/>
                </a:solidFill>
                <a:latin typeface="+mj-ea"/>
                <a:ea typeface="+mj-ea"/>
              </a:defRPr>
            </a:lvl2pPr>
            <a:lvl3pPr>
              <a:defRPr sz="1600">
                <a:solidFill>
                  <a:schemeClr val="bg1"/>
                </a:solidFill>
                <a:latin typeface="+mj-ea"/>
                <a:ea typeface="+mj-ea"/>
              </a:defRPr>
            </a:lvl3pPr>
            <a:lvl4pPr>
              <a:defRPr sz="1600">
                <a:solidFill>
                  <a:schemeClr val="bg1"/>
                </a:solidFill>
                <a:latin typeface="+mj-ea"/>
                <a:ea typeface="+mj-ea"/>
              </a:defRPr>
            </a:lvl4pPr>
            <a:lvl5pPr>
              <a:defRPr sz="1600">
                <a:solidFill>
                  <a:schemeClr val="bg1"/>
                </a:solidFill>
                <a:latin typeface="+mj-ea"/>
                <a:ea typeface="+mj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email"/>
          <a:srcRect l="10" r="26723"/>
          <a:stretch>
            <a:fillRect/>
          </a:stretch>
        </p:blipFill>
        <p:spPr>
          <a:xfrm>
            <a:off x="-1242110" y="0"/>
            <a:ext cx="6699546" cy="6858000"/>
          </a:xfrm>
          <a:custGeom>
            <a:avLst/>
            <a:gdLst>
              <a:gd name="connsiteX0" fmla="*/ 1238543 w 6699546"/>
              <a:gd name="connsiteY0" fmla="*/ 0 h 6858000"/>
              <a:gd name="connsiteX1" fmla="*/ 5461003 w 6699546"/>
              <a:gd name="connsiteY1" fmla="*/ 0 h 6858000"/>
              <a:gd name="connsiteX2" fmla="*/ 5480540 w 6699546"/>
              <a:gd name="connsiteY2" fmla="*/ 20247 h 6858000"/>
              <a:gd name="connsiteX3" fmla="*/ 6699546 w 6699546"/>
              <a:gd name="connsiteY3" fmla="*/ 3429000 h 6858000"/>
              <a:gd name="connsiteX4" fmla="*/ 5480540 w 6699546"/>
              <a:gd name="connsiteY4" fmla="*/ 6837753 h 6858000"/>
              <a:gd name="connsiteX5" fmla="*/ 5461003 w 6699546"/>
              <a:gd name="connsiteY5" fmla="*/ 6858000 h 6858000"/>
              <a:gd name="connsiteX6" fmla="*/ 1238543 w 6699546"/>
              <a:gd name="connsiteY6" fmla="*/ 6858000 h 6858000"/>
              <a:gd name="connsiteX7" fmla="*/ 1219006 w 6699546"/>
              <a:gd name="connsiteY7" fmla="*/ 6837753 h 6858000"/>
              <a:gd name="connsiteX8" fmla="*/ 0 w 6699546"/>
              <a:gd name="connsiteY8" fmla="*/ 3429000 h 6858000"/>
              <a:gd name="connsiteX9" fmla="*/ 1219006 w 6699546"/>
              <a:gd name="connsiteY9" fmla="*/ 202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99546" h="6858000">
                <a:moveTo>
                  <a:pt x="1238543" y="0"/>
                </a:moveTo>
                <a:lnTo>
                  <a:pt x="5461003" y="0"/>
                </a:lnTo>
                <a:lnTo>
                  <a:pt x="5480540" y="20247"/>
                </a:lnTo>
                <a:cubicBezTo>
                  <a:pt x="6225018" y="830480"/>
                  <a:pt x="6699546" y="2056660"/>
                  <a:pt x="6699546" y="3429000"/>
                </a:cubicBezTo>
                <a:cubicBezTo>
                  <a:pt x="6699546" y="4801340"/>
                  <a:pt x="6225018" y="6027520"/>
                  <a:pt x="5480540" y="6837753"/>
                </a:cubicBezTo>
                <a:lnTo>
                  <a:pt x="5461003" y="6858000"/>
                </a:lnTo>
                <a:lnTo>
                  <a:pt x="1238543" y="6858000"/>
                </a:lnTo>
                <a:lnTo>
                  <a:pt x="1219006" y="6837753"/>
                </a:lnTo>
                <a:cubicBezTo>
                  <a:pt x="474528" y="6027520"/>
                  <a:pt x="0" y="4801340"/>
                  <a:pt x="0" y="3429000"/>
                </a:cubicBezTo>
                <a:cubicBezTo>
                  <a:pt x="0" y="2056660"/>
                  <a:pt x="474528" y="830480"/>
                  <a:pt x="1219006" y="20247"/>
                </a:cubicBezTo>
                <a:close/>
              </a:path>
            </a:pathLst>
          </a:custGeom>
        </p:spPr>
      </p:pic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1142383" y="5238932"/>
            <a:ext cx="8573077" cy="161907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9479677" y="5584610"/>
            <a:ext cx="2744713" cy="1273393"/>
          </a:xfrm>
          <a:prstGeom prst="rect">
            <a:avLst/>
          </a:prstGeom>
        </p:spPr>
      </p:pic>
      <p:sp>
        <p:nvSpPr>
          <p:cNvPr id="19" name="标题 47"/>
          <p:cNvSpPr txBox="1"/>
          <p:nvPr userDrawn="1"/>
        </p:nvSpPr>
        <p:spPr>
          <a:xfrm>
            <a:off x="7769414" y="4153159"/>
            <a:ext cx="4267201" cy="3139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spc="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墨研计算</a:t>
            </a:r>
            <a:r>
              <a:rPr lang="zh-CN" altLang="en-US" sz="1600" b="0" spc="300">
                <a:solidFill>
                  <a:schemeClr val="bg1"/>
                </a:solidFill>
                <a:latin typeface="+mn-ea"/>
                <a:ea typeface="+mn-ea"/>
              </a:rPr>
              <a:t>科学</a:t>
            </a:r>
            <a:r>
              <a:rPr lang="en-US" altLang="zh-CN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南京</a:t>
            </a:r>
            <a:r>
              <a:rPr lang="en-US" altLang="zh-CN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3566747" y="-11695"/>
            <a:ext cx="8616761" cy="6881390"/>
          </a:xfrm>
          <a:prstGeom prst="rect">
            <a:avLst/>
          </a:prstGeom>
          <a:solidFill>
            <a:srgbClr val="057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 userDrawn="1"/>
        </p:nvPicPr>
        <p:blipFill rotWithShape="1">
          <a:blip r:embed="rId5" cstate="email"/>
          <a:srcRect/>
          <a:stretch>
            <a:fillRect/>
          </a:stretch>
        </p:blipFill>
        <p:spPr>
          <a:xfrm>
            <a:off x="3872003" y="5238931"/>
            <a:ext cx="6429808" cy="161907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7" cstate="email"/>
          <a:srcRect/>
          <a:stretch>
            <a:fillRect/>
          </a:stretch>
        </p:blipFill>
        <p:spPr>
          <a:xfrm>
            <a:off x="7762413" y="-160306"/>
            <a:ext cx="4019405" cy="556325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 rotWithShape="1">
          <a:blip r:embed="rId6" cstate="email"/>
          <a:srcRect/>
          <a:stretch>
            <a:fillRect/>
          </a:stretch>
        </p:blipFill>
        <p:spPr>
          <a:xfrm>
            <a:off x="10124973" y="5584609"/>
            <a:ext cx="2058535" cy="1273393"/>
          </a:xfrm>
          <a:prstGeom prst="rect">
            <a:avLst/>
          </a:prstGeom>
        </p:spPr>
      </p:pic>
      <p:sp>
        <p:nvSpPr>
          <p:cNvPr id="24" name="任意多边形: 形状 65"/>
          <p:cNvSpPr/>
          <p:nvPr userDrawn="1">
            <p:custDataLst>
              <p:tags r:id="rId1"/>
            </p:custDataLst>
          </p:nvPr>
        </p:nvSpPr>
        <p:spPr>
          <a:xfrm>
            <a:off x="5779512" y="0"/>
            <a:ext cx="6417924" cy="6858000"/>
          </a:xfrm>
          <a:custGeom>
            <a:avLst/>
            <a:gdLst>
              <a:gd name="connsiteX0" fmla="*/ 0 w 4886997"/>
              <a:gd name="connsiteY0" fmla="*/ 0 h 6858000"/>
              <a:gd name="connsiteX1" fmla="*/ 4886997 w 4886997"/>
              <a:gd name="connsiteY1" fmla="*/ 0 h 6858000"/>
              <a:gd name="connsiteX2" fmla="*/ 4886997 w 4886997"/>
              <a:gd name="connsiteY2" fmla="*/ 6858000 h 6858000"/>
              <a:gd name="connsiteX3" fmla="*/ 16433 w 4886997"/>
              <a:gd name="connsiteY3" fmla="*/ 6858000 h 6858000"/>
              <a:gd name="connsiteX4" fmla="*/ 80485 w 4886997"/>
              <a:gd name="connsiteY4" fmla="*/ 6776493 h 6858000"/>
              <a:gd name="connsiteX5" fmla="*/ 1185042 w 4886997"/>
              <a:gd name="connsiteY5" fmla="*/ 3449910 h 6858000"/>
              <a:gd name="connsiteX6" fmla="*/ 80485 w 4886997"/>
              <a:gd name="connsiteY6" fmla="*/ 123327 h 6858000"/>
              <a:gd name="connsiteX7" fmla="*/ 76412 w 4886997"/>
              <a:gd name="connsiteY7" fmla="*/ 118144 h 6858000"/>
              <a:gd name="connsiteX8" fmla="*/ 67348 w 4886997"/>
              <a:gd name="connsiteY8" fmla="*/ 1024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6997" h="6858000">
                <a:moveTo>
                  <a:pt x="0" y="0"/>
                </a:moveTo>
                <a:lnTo>
                  <a:pt x="4886997" y="0"/>
                </a:lnTo>
                <a:lnTo>
                  <a:pt x="4886997" y="6858000"/>
                </a:lnTo>
                <a:lnTo>
                  <a:pt x="16433" y="6858000"/>
                </a:lnTo>
                <a:lnTo>
                  <a:pt x="80485" y="6776493"/>
                </a:lnTo>
                <a:cubicBezTo>
                  <a:pt x="774218" y="5848863"/>
                  <a:pt x="1185042" y="4697364"/>
                  <a:pt x="1185042" y="3449910"/>
                </a:cubicBezTo>
                <a:cubicBezTo>
                  <a:pt x="1185042" y="2202457"/>
                  <a:pt x="774218" y="1050957"/>
                  <a:pt x="80485" y="123327"/>
                </a:cubicBezTo>
                <a:lnTo>
                  <a:pt x="76412" y="118144"/>
                </a:lnTo>
                <a:lnTo>
                  <a:pt x="67348" y="102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800" baseline="0" dirty="0">
              <a:ea typeface="微软雅黑" panose="020B0503020204020204" pitchFamily="34" charset="-122"/>
            </a:endParaRPr>
          </a:p>
        </p:txBody>
      </p:sp>
      <p:sp>
        <p:nvSpPr>
          <p:cNvPr id="25" name="任意多边形: 形状 53"/>
          <p:cNvSpPr/>
          <p:nvPr userDrawn="1">
            <p:custDataLst>
              <p:tags r:id="rId2"/>
            </p:custDataLst>
          </p:nvPr>
        </p:nvSpPr>
        <p:spPr>
          <a:xfrm>
            <a:off x="6206100" y="-8965"/>
            <a:ext cx="5974304" cy="6858000"/>
          </a:xfrm>
          <a:custGeom>
            <a:avLst/>
            <a:gdLst>
              <a:gd name="connsiteX0" fmla="*/ 0 w 5840184"/>
              <a:gd name="connsiteY0" fmla="*/ 0 h 6858000"/>
              <a:gd name="connsiteX1" fmla="*/ 5840184 w 5840184"/>
              <a:gd name="connsiteY1" fmla="*/ 0 h 6858000"/>
              <a:gd name="connsiteX2" fmla="*/ 5840184 w 5840184"/>
              <a:gd name="connsiteY2" fmla="*/ 6858000 h 6858000"/>
              <a:gd name="connsiteX3" fmla="*/ 0 w 5840184"/>
              <a:gd name="connsiteY3" fmla="*/ 6858000 h 6858000"/>
              <a:gd name="connsiteX4" fmla="*/ 80484 w 5840184"/>
              <a:gd name="connsiteY4" fmla="*/ 6755583 h 6858000"/>
              <a:gd name="connsiteX5" fmla="*/ 1185041 w 5840184"/>
              <a:gd name="connsiteY5" fmla="*/ 3429000 h 6858000"/>
              <a:gd name="connsiteX6" fmla="*/ 80484 w 5840184"/>
              <a:gd name="connsiteY6" fmla="*/ 1024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40184" h="6858000">
                <a:moveTo>
                  <a:pt x="0" y="0"/>
                </a:moveTo>
                <a:lnTo>
                  <a:pt x="5840184" y="0"/>
                </a:lnTo>
                <a:lnTo>
                  <a:pt x="5840184" y="6858000"/>
                </a:lnTo>
                <a:lnTo>
                  <a:pt x="0" y="6858000"/>
                </a:lnTo>
                <a:lnTo>
                  <a:pt x="80484" y="6755583"/>
                </a:lnTo>
                <a:cubicBezTo>
                  <a:pt x="774217" y="5827953"/>
                  <a:pt x="1185041" y="4676454"/>
                  <a:pt x="1185041" y="3429000"/>
                </a:cubicBezTo>
                <a:cubicBezTo>
                  <a:pt x="1185041" y="2181547"/>
                  <a:pt x="774217" y="1030047"/>
                  <a:pt x="80484" y="102417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0"/>
                </a:schemeClr>
              </a:gs>
              <a:gs pos="100000">
                <a:schemeClr val="accent1">
                  <a:alpha val="51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endParaRPr lang="zh-CN" altLang="en-US" sz="1800" dirty="0">
              <a:ea typeface="微软雅黑" panose="020B0503020204020204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4" cstate="email"/>
          <a:srcRect l="10" r="26723"/>
          <a:stretch>
            <a:fillRect/>
          </a:stretch>
        </p:blipFill>
        <p:spPr>
          <a:xfrm>
            <a:off x="680776" y="0"/>
            <a:ext cx="6699546" cy="6858000"/>
          </a:xfrm>
          <a:custGeom>
            <a:avLst/>
            <a:gdLst>
              <a:gd name="connsiteX0" fmla="*/ 1238543 w 6699546"/>
              <a:gd name="connsiteY0" fmla="*/ 0 h 6858000"/>
              <a:gd name="connsiteX1" fmla="*/ 5461003 w 6699546"/>
              <a:gd name="connsiteY1" fmla="*/ 0 h 6858000"/>
              <a:gd name="connsiteX2" fmla="*/ 5480540 w 6699546"/>
              <a:gd name="connsiteY2" fmla="*/ 20247 h 6858000"/>
              <a:gd name="connsiteX3" fmla="*/ 6699546 w 6699546"/>
              <a:gd name="connsiteY3" fmla="*/ 3429000 h 6858000"/>
              <a:gd name="connsiteX4" fmla="*/ 5480540 w 6699546"/>
              <a:gd name="connsiteY4" fmla="*/ 6837753 h 6858000"/>
              <a:gd name="connsiteX5" fmla="*/ 5461003 w 6699546"/>
              <a:gd name="connsiteY5" fmla="*/ 6858000 h 6858000"/>
              <a:gd name="connsiteX6" fmla="*/ 1238543 w 6699546"/>
              <a:gd name="connsiteY6" fmla="*/ 6858000 h 6858000"/>
              <a:gd name="connsiteX7" fmla="*/ 1219006 w 6699546"/>
              <a:gd name="connsiteY7" fmla="*/ 6837753 h 6858000"/>
              <a:gd name="connsiteX8" fmla="*/ 0 w 6699546"/>
              <a:gd name="connsiteY8" fmla="*/ 3429000 h 6858000"/>
              <a:gd name="connsiteX9" fmla="*/ 1219006 w 6699546"/>
              <a:gd name="connsiteY9" fmla="*/ 202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99546" h="6858000">
                <a:moveTo>
                  <a:pt x="1238543" y="0"/>
                </a:moveTo>
                <a:lnTo>
                  <a:pt x="5461003" y="0"/>
                </a:lnTo>
                <a:lnTo>
                  <a:pt x="5480540" y="20247"/>
                </a:lnTo>
                <a:cubicBezTo>
                  <a:pt x="6225018" y="830480"/>
                  <a:pt x="6699546" y="2056660"/>
                  <a:pt x="6699546" y="3429000"/>
                </a:cubicBezTo>
                <a:cubicBezTo>
                  <a:pt x="6699546" y="4801340"/>
                  <a:pt x="6225018" y="6027520"/>
                  <a:pt x="5480540" y="6837753"/>
                </a:cubicBezTo>
                <a:lnTo>
                  <a:pt x="5461003" y="6858000"/>
                </a:lnTo>
                <a:lnTo>
                  <a:pt x="1238543" y="6858000"/>
                </a:lnTo>
                <a:lnTo>
                  <a:pt x="1219006" y="6837753"/>
                </a:lnTo>
                <a:cubicBezTo>
                  <a:pt x="474528" y="6027520"/>
                  <a:pt x="0" y="4801340"/>
                  <a:pt x="0" y="3429000"/>
                </a:cubicBezTo>
                <a:cubicBezTo>
                  <a:pt x="0" y="2056660"/>
                  <a:pt x="474528" y="830480"/>
                  <a:pt x="1219006" y="20247"/>
                </a:cubicBezTo>
                <a:close/>
              </a:path>
            </a:pathLst>
          </a:custGeom>
        </p:spPr>
      </p:pic>
      <p:sp>
        <p:nvSpPr>
          <p:cNvPr id="27" name="任意多边形: 形状 36"/>
          <p:cNvSpPr/>
          <p:nvPr userDrawn="1"/>
        </p:nvSpPr>
        <p:spPr>
          <a:xfrm flipV="1">
            <a:off x="562865" y="3683326"/>
            <a:ext cx="3997412" cy="126634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-1" fmla="*/ 0 w 6415214"/>
              <a:gd name="connsiteY0-2" fmla="*/ 171407 h 262847"/>
              <a:gd name="connsiteX1-3" fmla="*/ 6415214 w 6415214"/>
              <a:gd name="connsiteY1-4" fmla="*/ 171407 h 262847"/>
              <a:gd name="connsiteX2-5" fmla="*/ 6415214 w 6415214"/>
              <a:gd name="connsiteY2-6" fmla="*/ 100390 h 262847"/>
              <a:gd name="connsiteX3-7" fmla="*/ 511261 w 6415214"/>
              <a:gd name="connsiteY3-8" fmla="*/ 100390 h 262847"/>
              <a:gd name="connsiteX4-9" fmla="*/ 229919 w 6415214"/>
              <a:gd name="connsiteY4-10" fmla="*/ 0 h 262847"/>
              <a:gd name="connsiteX5-11" fmla="*/ 229919 w 6415214"/>
              <a:gd name="connsiteY5-12" fmla="*/ 100390 h 262847"/>
              <a:gd name="connsiteX6-13" fmla="*/ 0 w 6415214"/>
              <a:gd name="connsiteY6-14" fmla="*/ 100390 h 262847"/>
              <a:gd name="connsiteX7" fmla="*/ 91440 w 6415214"/>
              <a:gd name="connsiteY7" fmla="*/ 262847 h 262847"/>
              <a:gd name="connsiteX0-15" fmla="*/ 0 w 6415214"/>
              <a:gd name="connsiteY0-16" fmla="*/ 171407 h 171407"/>
              <a:gd name="connsiteX1-17" fmla="*/ 6415214 w 6415214"/>
              <a:gd name="connsiteY1-18" fmla="*/ 171407 h 171407"/>
              <a:gd name="connsiteX2-19" fmla="*/ 6415214 w 6415214"/>
              <a:gd name="connsiteY2-20" fmla="*/ 100390 h 171407"/>
              <a:gd name="connsiteX3-21" fmla="*/ 511261 w 6415214"/>
              <a:gd name="connsiteY3-22" fmla="*/ 100390 h 171407"/>
              <a:gd name="connsiteX4-23" fmla="*/ 229919 w 6415214"/>
              <a:gd name="connsiteY4-24" fmla="*/ 0 h 171407"/>
              <a:gd name="connsiteX5-25" fmla="*/ 229919 w 6415214"/>
              <a:gd name="connsiteY5-26" fmla="*/ 100390 h 171407"/>
              <a:gd name="connsiteX6-27" fmla="*/ 0 w 6415214"/>
              <a:gd name="connsiteY6-28" fmla="*/ 100390 h 171407"/>
              <a:gd name="connsiteX0-29" fmla="*/ 0 w 6415214"/>
              <a:gd name="connsiteY0-30" fmla="*/ 171407 h 171407"/>
              <a:gd name="connsiteX1-31" fmla="*/ 6415214 w 6415214"/>
              <a:gd name="connsiteY1-32" fmla="*/ 100390 h 171407"/>
              <a:gd name="connsiteX2-33" fmla="*/ 511261 w 6415214"/>
              <a:gd name="connsiteY2-34" fmla="*/ 100390 h 171407"/>
              <a:gd name="connsiteX3-35" fmla="*/ 229919 w 6415214"/>
              <a:gd name="connsiteY3-36" fmla="*/ 0 h 171407"/>
              <a:gd name="connsiteX4-37" fmla="*/ 229919 w 6415214"/>
              <a:gd name="connsiteY4-38" fmla="*/ 100390 h 171407"/>
              <a:gd name="connsiteX5-39" fmla="*/ 0 w 6415214"/>
              <a:gd name="connsiteY5-40" fmla="*/ 100390 h 171407"/>
              <a:gd name="connsiteX0-41" fmla="*/ 6415214 w 6415214"/>
              <a:gd name="connsiteY0-42" fmla="*/ 100390 h 100390"/>
              <a:gd name="connsiteX1-43" fmla="*/ 511261 w 6415214"/>
              <a:gd name="connsiteY1-44" fmla="*/ 100390 h 100390"/>
              <a:gd name="connsiteX2-45" fmla="*/ 229919 w 6415214"/>
              <a:gd name="connsiteY2-46" fmla="*/ 0 h 100390"/>
              <a:gd name="connsiteX3-47" fmla="*/ 229919 w 6415214"/>
              <a:gd name="connsiteY3-48" fmla="*/ 100390 h 100390"/>
              <a:gd name="connsiteX4-49" fmla="*/ 0 w 6415214"/>
              <a:gd name="connsiteY4-50" fmla="*/ 100390 h 100390"/>
              <a:gd name="connsiteX0-51" fmla="*/ 6415214 w 6415214"/>
              <a:gd name="connsiteY0-52" fmla="*/ 195640 h 195640"/>
              <a:gd name="connsiteX1-53" fmla="*/ 511261 w 6415214"/>
              <a:gd name="connsiteY1-54" fmla="*/ 195640 h 195640"/>
              <a:gd name="connsiteX2-55" fmla="*/ 227538 w 6415214"/>
              <a:gd name="connsiteY2-56" fmla="*/ 0 h 195640"/>
              <a:gd name="connsiteX3-57" fmla="*/ 229919 w 6415214"/>
              <a:gd name="connsiteY3-58" fmla="*/ 195640 h 195640"/>
              <a:gd name="connsiteX4-59" fmla="*/ 0 w 6415214"/>
              <a:gd name="connsiteY4-60" fmla="*/ 195640 h 195640"/>
              <a:gd name="connsiteX0-61" fmla="*/ 6415214 w 6415214"/>
              <a:gd name="connsiteY0-62" fmla="*/ 193259 h 193259"/>
              <a:gd name="connsiteX1-63" fmla="*/ 511261 w 6415214"/>
              <a:gd name="connsiteY1-64" fmla="*/ 193259 h 193259"/>
              <a:gd name="connsiteX2-65" fmla="*/ 232301 w 6415214"/>
              <a:gd name="connsiteY2-66" fmla="*/ 0 h 193259"/>
              <a:gd name="connsiteX3-67" fmla="*/ 229919 w 6415214"/>
              <a:gd name="connsiteY3-68" fmla="*/ 193259 h 193259"/>
              <a:gd name="connsiteX4-69" fmla="*/ 0 w 6415214"/>
              <a:gd name="connsiteY4-70" fmla="*/ 193259 h 19325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LT Pro 55 Roman" panose="020B0604020202020204" pitchFamily="34" charset="0"/>
              <a:ea typeface="微软雅黑 Light" panose="020B0502040204020203" charset="-122"/>
              <a:cs typeface="+mn-ea"/>
              <a:sym typeface="+mn-lt"/>
            </a:endParaRPr>
          </a:p>
        </p:txBody>
      </p:sp>
      <p:sp>
        <p:nvSpPr>
          <p:cNvPr id="28" name="标题 47"/>
          <p:cNvSpPr>
            <a:spLocks noGrp="1"/>
          </p:cNvSpPr>
          <p:nvPr>
            <p:ph type="title" hasCustomPrompt="1"/>
          </p:nvPr>
        </p:nvSpPr>
        <p:spPr>
          <a:xfrm>
            <a:off x="530080" y="2633048"/>
            <a:ext cx="6281685" cy="10895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90000"/>
              </a:lnSpc>
              <a:spcBef>
                <a:spcPts val="100"/>
              </a:spcBef>
              <a:defRPr lang="zh-CN" altLang="en-US" sz="3600" b="1" spc="100" dirty="0">
                <a:latin typeface="+mj-ea"/>
                <a:ea typeface="+mj-ea"/>
                <a:cs typeface="+mn-ea"/>
              </a:defRPr>
            </a:lvl1pPr>
          </a:lstStyle>
          <a:p>
            <a:pPr marL="0" lvl="0"/>
            <a:r>
              <a:rPr lang="zh-CN" altLang="en-US"/>
              <a:t>感谢观您的观看</a:t>
            </a:r>
            <a:br>
              <a:rPr lang="en-US" altLang="zh-CN"/>
            </a:br>
            <a:r>
              <a:rPr lang="en-US" altLang="zh-CN"/>
              <a:t>THANKS</a:t>
            </a:r>
            <a:endParaRPr lang="zh-CN" altLang="en-US" dirty="0"/>
          </a:p>
        </p:txBody>
      </p:sp>
      <p:sp>
        <p:nvSpPr>
          <p:cNvPr id="30" name="文本占位符 53"/>
          <p:cNvSpPr>
            <a:spLocks noGrp="1"/>
          </p:cNvSpPr>
          <p:nvPr>
            <p:ph type="body" sz="quarter" idx="16" hasCustomPrompt="1"/>
          </p:nvPr>
        </p:nvSpPr>
        <p:spPr>
          <a:xfrm>
            <a:off x="555302" y="4210863"/>
            <a:ext cx="5979062" cy="3724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2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/>
              <a:t>讲解人： </a:t>
            </a:r>
            <a:r>
              <a:rPr lang="en-US" altLang="zh-CN"/>
              <a:t>XXX</a:t>
            </a:r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8" cstate="email"/>
          <a:stretch>
            <a:fillRect/>
          </a:stretch>
        </p:blipFill>
        <p:spPr>
          <a:xfrm>
            <a:off x="8245327" y="2579739"/>
            <a:ext cx="3133517" cy="1213107"/>
          </a:xfrm>
          <a:prstGeom prst="rect">
            <a:avLst/>
          </a:prstGeom>
        </p:spPr>
      </p:pic>
      <p:sp>
        <p:nvSpPr>
          <p:cNvPr id="32" name="标题 47"/>
          <p:cNvSpPr txBox="1"/>
          <p:nvPr userDrawn="1"/>
        </p:nvSpPr>
        <p:spPr>
          <a:xfrm>
            <a:off x="8010349" y="4153159"/>
            <a:ext cx="3621366" cy="3416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600" b="1" kern="1200" spc="10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n-ea"/>
              </a:defRPr>
            </a:lvl1pPr>
          </a:lstStyle>
          <a:p>
            <a:r>
              <a:rPr lang="zh-CN" altLang="en-US" sz="1800" b="0" spc="300">
                <a:solidFill>
                  <a:schemeClr val="bg1"/>
                </a:solidFill>
                <a:latin typeface="+mn-ea"/>
                <a:ea typeface="+mn-ea"/>
              </a:rPr>
              <a:t>墨研计算科学</a:t>
            </a:r>
            <a:r>
              <a:rPr lang="en-US" altLang="zh-CN" sz="1800" b="0" spc="30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CN" altLang="en-US" sz="1800" b="0" spc="300">
                <a:solidFill>
                  <a:schemeClr val="bg1"/>
                </a:solidFill>
                <a:latin typeface="+mn-ea"/>
                <a:ea typeface="+mn-ea"/>
              </a:rPr>
              <a:t>南京</a:t>
            </a:r>
            <a:r>
              <a:rPr lang="en-US" altLang="zh-CN" sz="1800" b="0" spc="300">
                <a:solidFill>
                  <a:schemeClr val="bg1"/>
                </a:solidFill>
                <a:latin typeface="+mn-ea"/>
                <a:ea typeface="+mn-ea"/>
              </a:rPr>
              <a:t>)</a:t>
            </a:r>
            <a:r>
              <a:rPr lang="zh-CN" altLang="en-US" sz="1800" b="0" spc="300">
                <a:solidFill>
                  <a:schemeClr val="bg1"/>
                </a:solidFill>
                <a:latin typeface="+mn-ea"/>
                <a:ea typeface="+mn-ea"/>
              </a:rPr>
              <a:t>有限公司</a:t>
            </a:r>
          </a:p>
        </p:txBody>
      </p:sp>
      <p:sp>
        <p:nvSpPr>
          <p:cNvPr id="33" name="椭圆 32"/>
          <p:cNvSpPr/>
          <p:nvPr userDrawn="1"/>
        </p:nvSpPr>
        <p:spPr>
          <a:xfrm>
            <a:off x="-976184" y="-1729944"/>
            <a:ext cx="8680002" cy="10261992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8" name="标题 1"/>
          <p:cNvSpPr>
            <a:spLocks noGrp="1"/>
          </p:cNvSpPr>
          <p:nvPr>
            <p:ph type="title"/>
          </p:nvPr>
        </p:nvSpPr>
        <p:spPr>
          <a:xfrm>
            <a:off x="470089" y="308531"/>
            <a:ext cx="9210296" cy="343276"/>
          </a:xfrm>
        </p:spPr>
        <p:txBody>
          <a:bodyPr/>
          <a:lstStyle>
            <a:lvl1pPr>
              <a:defRPr sz="2400">
                <a:latin typeface="+mn-ea"/>
                <a:ea typeface="+mn-ea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48909" name="内容占位符 10"/>
          <p:cNvSpPr>
            <a:spLocks noGrp="1"/>
          </p:cNvSpPr>
          <p:nvPr>
            <p:ph sz="quarter" idx="19"/>
          </p:nvPr>
        </p:nvSpPr>
        <p:spPr>
          <a:xfrm>
            <a:off x="749047" y="976966"/>
            <a:ext cx="5239375" cy="22324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910" name="内容占位符 10"/>
          <p:cNvSpPr>
            <a:spLocks noGrp="1"/>
          </p:cNvSpPr>
          <p:nvPr>
            <p:ph sz="quarter" idx="20"/>
          </p:nvPr>
        </p:nvSpPr>
        <p:spPr>
          <a:xfrm>
            <a:off x="737096" y="3684307"/>
            <a:ext cx="5239375" cy="22324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911" name="内容占位符 10"/>
          <p:cNvSpPr>
            <a:spLocks noGrp="1"/>
          </p:cNvSpPr>
          <p:nvPr>
            <p:ph sz="quarter" idx="21"/>
          </p:nvPr>
        </p:nvSpPr>
        <p:spPr>
          <a:xfrm>
            <a:off x="6210545" y="976966"/>
            <a:ext cx="5239375" cy="493974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48912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009207" y="6489700"/>
            <a:ext cx="696807" cy="376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defRPr>
            </a:lvl1pPr>
          </a:lstStyle>
          <a:p>
            <a:fld id="{9A0DB2DC-4C9A-4742-B13C-FB6460FD350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110200" y="206047"/>
            <a:ext cx="1778377" cy="516359"/>
          </a:xfrm>
          <a:prstGeom prst="rect">
            <a:avLst/>
          </a:prstGeom>
        </p:spPr>
      </p:pic>
      <p:sp>
        <p:nvSpPr>
          <p:cNvPr id="8" name="矩形 39"/>
          <p:cNvSpPr/>
          <p:nvPr userDrawn="1"/>
        </p:nvSpPr>
        <p:spPr>
          <a:xfrm>
            <a:off x="12131043" y="336478"/>
            <a:ext cx="6095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n-ea"/>
              <a:ea typeface="+mn-ea"/>
            </a:endParaRPr>
          </a:p>
        </p:txBody>
      </p:sp>
      <p:pic>
        <p:nvPicPr>
          <p:cNvPr id="9" name="图片 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204279"/>
            <a:ext cx="400897" cy="617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1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占位符 2"/>
          <p:cNvSpPr>
            <a:spLocks noGrp="1"/>
          </p:cNvSpPr>
          <p:nvPr>
            <p:ph idx="1" hasCustomPrompt="1"/>
          </p:nvPr>
        </p:nvSpPr>
        <p:spPr>
          <a:xfrm>
            <a:off x="1916206" y="1437099"/>
            <a:ext cx="7597588" cy="4365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500"/>
              </a:spcBef>
              <a:defRPr>
                <a:solidFill>
                  <a:schemeClr val="tx1"/>
                </a:solidFill>
                <a:latin typeface="+mj-ea"/>
                <a:ea typeface="+mj-ea"/>
              </a:defRPr>
            </a:lvl1pPr>
            <a:lvl3pPr indent="-245110">
              <a:lnSpc>
                <a:spcPct val="120000"/>
              </a:lnSpc>
              <a:defRPr/>
            </a:lvl3pPr>
            <a:lvl4pPr indent="-245110">
              <a:lnSpc>
                <a:spcPct val="120000"/>
              </a:lnSpc>
              <a:spcBef>
                <a:spcPts val="500"/>
              </a:spcBef>
              <a:defRPr/>
            </a:lvl4pPr>
            <a:lvl5pPr indent="-245110"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7" name="内容占位符 10"/>
          <p:cNvSpPr>
            <a:spLocks noGrp="1"/>
          </p:cNvSpPr>
          <p:nvPr>
            <p:ph sz="quarter" idx="22" hasCustomPrompt="1"/>
          </p:nvPr>
        </p:nvSpPr>
        <p:spPr>
          <a:xfrm>
            <a:off x="1916205" y="5412113"/>
            <a:ext cx="7597588" cy="39029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-1图1组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>
          <a:xfrm>
            <a:off x="474662" y="35216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7" name="任意多边形 18"/>
          <p:cNvSpPr/>
          <p:nvPr userDrawn="1"/>
        </p:nvSpPr>
        <p:spPr>
          <a:xfrm>
            <a:off x="6645743" y="5183188"/>
            <a:ext cx="223837" cy="300037"/>
          </a:xfrm>
          <a:custGeom>
            <a:avLst/>
            <a:gdLst>
              <a:gd name="connsiteX0" fmla="*/ 267948 w 400050"/>
              <a:gd name="connsiteY0" fmla="*/ 621 h 533400"/>
              <a:gd name="connsiteX1" fmla="*/ 296523 w 400050"/>
              <a:gd name="connsiteY1" fmla="*/ 27291 h 533400"/>
              <a:gd name="connsiteX2" fmla="*/ 296523 w 400050"/>
              <a:gd name="connsiteY2" fmla="*/ 29196 h 533400"/>
              <a:gd name="connsiteX3" fmla="*/ 296523 w 400050"/>
              <a:gd name="connsiteY3" fmla="*/ 38721 h 533400"/>
              <a:gd name="connsiteX4" fmla="*/ 363198 w 400050"/>
              <a:gd name="connsiteY4" fmla="*/ 38721 h 533400"/>
              <a:gd name="connsiteX5" fmla="*/ 401298 w 400050"/>
              <a:gd name="connsiteY5" fmla="*/ 74916 h 533400"/>
              <a:gd name="connsiteX6" fmla="*/ 401298 w 400050"/>
              <a:gd name="connsiteY6" fmla="*/ 76821 h 533400"/>
              <a:gd name="connsiteX7" fmla="*/ 401298 w 400050"/>
              <a:gd name="connsiteY7" fmla="*/ 495921 h 533400"/>
              <a:gd name="connsiteX8" fmla="*/ 365103 w 400050"/>
              <a:gd name="connsiteY8" fmla="*/ 534021 h 533400"/>
              <a:gd name="connsiteX9" fmla="*/ 363198 w 400050"/>
              <a:gd name="connsiteY9" fmla="*/ 534021 h 533400"/>
              <a:gd name="connsiteX10" fmla="*/ 39348 w 400050"/>
              <a:gd name="connsiteY10" fmla="*/ 534021 h 533400"/>
              <a:gd name="connsiteX11" fmla="*/ 1248 w 400050"/>
              <a:gd name="connsiteY11" fmla="*/ 497826 h 533400"/>
              <a:gd name="connsiteX12" fmla="*/ 1248 w 400050"/>
              <a:gd name="connsiteY12" fmla="*/ 495921 h 533400"/>
              <a:gd name="connsiteX13" fmla="*/ 1248 w 400050"/>
              <a:gd name="connsiteY13" fmla="*/ 76821 h 533400"/>
              <a:gd name="connsiteX14" fmla="*/ 37443 w 400050"/>
              <a:gd name="connsiteY14" fmla="*/ 38721 h 533400"/>
              <a:gd name="connsiteX15" fmla="*/ 39348 w 400050"/>
              <a:gd name="connsiteY15" fmla="*/ 38721 h 533400"/>
              <a:gd name="connsiteX16" fmla="*/ 106023 w 400050"/>
              <a:gd name="connsiteY16" fmla="*/ 38721 h 533400"/>
              <a:gd name="connsiteX17" fmla="*/ 106023 w 400050"/>
              <a:gd name="connsiteY17" fmla="*/ 29196 h 533400"/>
              <a:gd name="connsiteX18" fmla="*/ 132693 w 400050"/>
              <a:gd name="connsiteY18" fmla="*/ 621 h 533400"/>
              <a:gd name="connsiteX19" fmla="*/ 134598 w 400050"/>
              <a:gd name="connsiteY19" fmla="*/ 621 h 533400"/>
              <a:gd name="connsiteX20" fmla="*/ 267948 w 400050"/>
              <a:gd name="connsiteY20" fmla="*/ 621 h 533400"/>
              <a:gd name="connsiteX21" fmla="*/ 106023 w 400050"/>
              <a:gd name="connsiteY21" fmla="*/ 57771 h 533400"/>
              <a:gd name="connsiteX22" fmla="*/ 39348 w 400050"/>
              <a:gd name="connsiteY22" fmla="*/ 57771 h 533400"/>
              <a:gd name="connsiteX23" fmla="*/ 20298 w 400050"/>
              <a:gd name="connsiteY23" fmla="*/ 75869 h 533400"/>
              <a:gd name="connsiteX24" fmla="*/ 20298 w 400050"/>
              <a:gd name="connsiteY24" fmla="*/ 76821 h 533400"/>
              <a:gd name="connsiteX25" fmla="*/ 20298 w 400050"/>
              <a:gd name="connsiteY25" fmla="*/ 495921 h 533400"/>
              <a:gd name="connsiteX26" fmla="*/ 38395 w 400050"/>
              <a:gd name="connsiteY26" fmla="*/ 514971 h 533400"/>
              <a:gd name="connsiteX27" fmla="*/ 39348 w 400050"/>
              <a:gd name="connsiteY27" fmla="*/ 514971 h 533400"/>
              <a:gd name="connsiteX28" fmla="*/ 363198 w 400050"/>
              <a:gd name="connsiteY28" fmla="*/ 514971 h 533400"/>
              <a:gd name="connsiteX29" fmla="*/ 382248 w 400050"/>
              <a:gd name="connsiteY29" fmla="*/ 496873 h 533400"/>
              <a:gd name="connsiteX30" fmla="*/ 382248 w 400050"/>
              <a:gd name="connsiteY30" fmla="*/ 495921 h 533400"/>
              <a:gd name="connsiteX31" fmla="*/ 382248 w 400050"/>
              <a:gd name="connsiteY31" fmla="*/ 76821 h 533400"/>
              <a:gd name="connsiteX32" fmla="*/ 364151 w 400050"/>
              <a:gd name="connsiteY32" fmla="*/ 57771 h 533400"/>
              <a:gd name="connsiteX33" fmla="*/ 363198 w 400050"/>
              <a:gd name="connsiteY33" fmla="*/ 57771 h 533400"/>
              <a:gd name="connsiteX34" fmla="*/ 296523 w 400050"/>
              <a:gd name="connsiteY34" fmla="*/ 57771 h 533400"/>
              <a:gd name="connsiteX35" fmla="*/ 296523 w 400050"/>
              <a:gd name="connsiteY35" fmla="*/ 67296 h 533400"/>
              <a:gd name="connsiteX36" fmla="*/ 269853 w 400050"/>
              <a:gd name="connsiteY36" fmla="*/ 95871 h 533400"/>
              <a:gd name="connsiteX37" fmla="*/ 267948 w 400050"/>
              <a:gd name="connsiteY37" fmla="*/ 95871 h 533400"/>
              <a:gd name="connsiteX38" fmla="*/ 134598 w 400050"/>
              <a:gd name="connsiteY38" fmla="*/ 95871 h 533400"/>
              <a:gd name="connsiteX39" fmla="*/ 106023 w 400050"/>
              <a:gd name="connsiteY39" fmla="*/ 69201 h 533400"/>
              <a:gd name="connsiteX40" fmla="*/ 106023 w 400050"/>
              <a:gd name="connsiteY40" fmla="*/ 67296 h 533400"/>
              <a:gd name="connsiteX41" fmla="*/ 106023 w 400050"/>
              <a:gd name="connsiteY41" fmla="*/ 57771 h 533400"/>
              <a:gd name="connsiteX42" fmla="*/ 201273 w 400050"/>
              <a:gd name="connsiteY42" fmla="*/ 343521 h 533400"/>
              <a:gd name="connsiteX43" fmla="*/ 201273 w 400050"/>
              <a:gd name="connsiteY43" fmla="*/ 362571 h 533400"/>
              <a:gd name="connsiteX44" fmla="*/ 86973 w 400050"/>
              <a:gd name="connsiteY44" fmla="*/ 362571 h 533400"/>
              <a:gd name="connsiteX45" fmla="*/ 86973 w 400050"/>
              <a:gd name="connsiteY45" fmla="*/ 343521 h 533400"/>
              <a:gd name="connsiteX46" fmla="*/ 201273 w 400050"/>
              <a:gd name="connsiteY46" fmla="*/ 343521 h 533400"/>
              <a:gd name="connsiteX47" fmla="*/ 315573 w 400050"/>
              <a:gd name="connsiteY47" fmla="*/ 267321 h 533400"/>
              <a:gd name="connsiteX48" fmla="*/ 315573 w 400050"/>
              <a:gd name="connsiteY48" fmla="*/ 286371 h 533400"/>
              <a:gd name="connsiteX49" fmla="*/ 86973 w 400050"/>
              <a:gd name="connsiteY49" fmla="*/ 286371 h 533400"/>
              <a:gd name="connsiteX50" fmla="*/ 86973 w 400050"/>
              <a:gd name="connsiteY50" fmla="*/ 267321 h 533400"/>
              <a:gd name="connsiteX51" fmla="*/ 315573 w 400050"/>
              <a:gd name="connsiteY51" fmla="*/ 267321 h 533400"/>
              <a:gd name="connsiteX52" fmla="*/ 315573 w 400050"/>
              <a:gd name="connsiteY52" fmla="*/ 191121 h 533400"/>
              <a:gd name="connsiteX53" fmla="*/ 315573 w 400050"/>
              <a:gd name="connsiteY53" fmla="*/ 210171 h 533400"/>
              <a:gd name="connsiteX54" fmla="*/ 86973 w 400050"/>
              <a:gd name="connsiteY54" fmla="*/ 210171 h 533400"/>
              <a:gd name="connsiteX55" fmla="*/ 86973 w 400050"/>
              <a:gd name="connsiteY55" fmla="*/ 191121 h 533400"/>
              <a:gd name="connsiteX56" fmla="*/ 315573 w 400050"/>
              <a:gd name="connsiteY56" fmla="*/ 191121 h 533400"/>
              <a:gd name="connsiteX57" fmla="*/ 267948 w 400050"/>
              <a:gd name="connsiteY57" fmla="*/ 19671 h 533400"/>
              <a:gd name="connsiteX58" fmla="*/ 134598 w 400050"/>
              <a:gd name="connsiteY58" fmla="*/ 19671 h 533400"/>
              <a:gd name="connsiteX59" fmla="*/ 125073 w 400050"/>
              <a:gd name="connsiteY59" fmla="*/ 28244 h 533400"/>
              <a:gd name="connsiteX60" fmla="*/ 125073 w 400050"/>
              <a:gd name="connsiteY60" fmla="*/ 29196 h 533400"/>
              <a:gd name="connsiteX61" fmla="*/ 125073 w 400050"/>
              <a:gd name="connsiteY61" fmla="*/ 67296 h 533400"/>
              <a:gd name="connsiteX62" fmla="*/ 133645 w 400050"/>
              <a:gd name="connsiteY62" fmla="*/ 76821 h 533400"/>
              <a:gd name="connsiteX63" fmla="*/ 134598 w 400050"/>
              <a:gd name="connsiteY63" fmla="*/ 76821 h 533400"/>
              <a:gd name="connsiteX64" fmla="*/ 267948 w 400050"/>
              <a:gd name="connsiteY64" fmla="*/ 76821 h 533400"/>
              <a:gd name="connsiteX65" fmla="*/ 277473 w 400050"/>
              <a:gd name="connsiteY65" fmla="*/ 68248 h 533400"/>
              <a:gd name="connsiteX66" fmla="*/ 277473 w 400050"/>
              <a:gd name="connsiteY66" fmla="*/ 67296 h 533400"/>
              <a:gd name="connsiteX67" fmla="*/ 277473 w 400050"/>
              <a:gd name="connsiteY67" fmla="*/ 29196 h 533400"/>
              <a:gd name="connsiteX68" fmla="*/ 267948 w 400050"/>
              <a:gd name="connsiteY68" fmla="*/ 196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00050" h="533400">
                <a:moveTo>
                  <a:pt x="267948" y="621"/>
                </a:moveTo>
                <a:cubicBezTo>
                  <a:pt x="283188" y="621"/>
                  <a:pt x="295570" y="12051"/>
                  <a:pt x="296523" y="27291"/>
                </a:cubicBezTo>
                <a:lnTo>
                  <a:pt x="296523" y="29196"/>
                </a:lnTo>
                <a:lnTo>
                  <a:pt x="296523" y="38721"/>
                </a:lnTo>
                <a:lnTo>
                  <a:pt x="363198" y="38721"/>
                </a:lnTo>
                <a:cubicBezTo>
                  <a:pt x="383201" y="38721"/>
                  <a:pt x="400345" y="54914"/>
                  <a:pt x="401298" y="74916"/>
                </a:cubicBezTo>
                <a:lnTo>
                  <a:pt x="401298" y="76821"/>
                </a:lnTo>
                <a:lnTo>
                  <a:pt x="401298" y="495921"/>
                </a:lnTo>
                <a:cubicBezTo>
                  <a:pt x="401298" y="515923"/>
                  <a:pt x="385105" y="533069"/>
                  <a:pt x="365103" y="534021"/>
                </a:cubicBezTo>
                <a:lnTo>
                  <a:pt x="363198" y="534021"/>
                </a:lnTo>
                <a:lnTo>
                  <a:pt x="39348" y="534021"/>
                </a:lnTo>
                <a:cubicBezTo>
                  <a:pt x="19345" y="534021"/>
                  <a:pt x="2201" y="517828"/>
                  <a:pt x="1248" y="497826"/>
                </a:cubicBezTo>
                <a:lnTo>
                  <a:pt x="1248" y="495921"/>
                </a:lnTo>
                <a:lnTo>
                  <a:pt x="1248" y="76821"/>
                </a:lnTo>
                <a:cubicBezTo>
                  <a:pt x="1248" y="56819"/>
                  <a:pt x="17441" y="39673"/>
                  <a:pt x="37443" y="38721"/>
                </a:cubicBezTo>
                <a:lnTo>
                  <a:pt x="39348" y="38721"/>
                </a:lnTo>
                <a:lnTo>
                  <a:pt x="106023" y="38721"/>
                </a:lnTo>
                <a:lnTo>
                  <a:pt x="106023" y="29196"/>
                </a:lnTo>
                <a:cubicBezTo>
                  <a:pt x="106023" y="13956"/>
                  <a:pt x="117453" y="1573"/>
                  <a:pt x="132693" y="621"/>
                </a:cubicBezTo>
                <a:lnTo>
                  <a:pt x="134598" y="621"/>
                </a:lnTo>
                <a:lnTo>
                  <a:pt x="267948" y="621"/>
                </a:lnTo>
                <a:close/>
                <a:moveTo>
                  <a:pt x="106023" y="57771"/>
                </a:moveTo>
                <a:lnTo>
                  <a:pt x="39348" y="57771"/>
                </a:lnTo>
                <a:cubicBezTo>
                  <a:pt x="28870" y="57771"/>
                  <a:pt x="21251" y="65391"/>
                  <a:pt x="20298" y="75869"/>
                </a:cubicBezTo>
                <a:lnTo>
                  <a:pt x="20298" y="76821"/>
                </a:lnTo>
                <a:lnTo>
                  <a:pt x="20298" y="495921"/>
                </a:lnTo>
                <a:cubicBezTo>
                  <a:pt x="20298" y="506398"/>
                  <a:pt x="27918" y="514019"/>
                  <a:pt x="38395" y="514971"/>
                </a:cubicBezTo>
                <a:lnTo>
                  <a:pt x="39348" y="514971"/>
                </a:lnTo>
                <a:lnTo>
                  <a:pt x="363198" y="514971"/>
                </a:lnTo>
                <a:cubicBezTo>
                  <a:pt x="373676" y="514971"/>
                  <a:pt x="381295" y="507351"/>
                  <a:pt x="382248" y="496873"/>
                </a:cubicBezTo>
                <a:lnTo>
                  <a:pt x="382248" y="495921"/>
                </a:lnTo>
                <a:lnTo>
                  <a:pt x="382248" y="76821"/>
                </a:lnTo>
                <a:cubicBezTo>
                  <a:pt x="382248" y="66344"/>
                  <a:pt x="374628" y="58723"/>
                  <a:pt x="364151" y="57771"/>
                </a:cubicBezTo>
                <a:lnTo>
                  <a:pt x="363198" y="57771"/>
                </a:lnTo>
                <a:lnTo>
                  <a:pt x="296523" y="57771"/>
                </a:lnTo>
                <a:lnTo>
                  <a:pt x="296523" y="67296"/>
                </a:lnTo>
                <a:cubicBezTo>
                  <a:pt x="296523" y="82536"/>
                  <a:pt x="285093" y="94919"/>
                  <a:pt x="269853" y="95871"/>
                </a:cubicBezTo>
                <a:lnTo>
                  <a:pt x="267948" y="95871"/>
                </a:lnTo>
                <a:lnTo>
                  <a:pt x="134598" y="95871"/>
                </a:lnTo>
                <a:cubicBezTo>
                  <a:pt x="119358" y="95871"/>
                  <a:pt x="106976" y="84441"/>
                  <a:pt x="106023" y="69201"/>
                </a:cubicBezTo>
                <a:lnTo>
                  <a:pt x="106023" y="67296"/>
                </a:lnTo>
                <a:lnTo>
                  <a:pt x="106023" y="57771"/>
                </a:lnTo>
                <a:close/>
                <a:moveTo>
                  <a:pt x="201273" y="343521"/>
                </a:moveTo>
                <a:lnTo>
                  <a:pt x="201273" y="362571"/>
                </a:lnTo>
                <a:lnTo>
                  <a:pt x="86973" y="362571"/>
                </a:lnTo>
                <a:lnTo>
                  <a:pt x="86973" y="343521"/>
                </a:lnTo>
                <a:lnTo>
                  <a:pt x="201273" y="343521"/>
                </a:lnTo>
                <a:close/>
                <a:moveTo>
                  <a:pt x="315573" y="267321"/>
                </a:moveTo>
                <a:lnTo>
                  <a:pt x="315573" y="286371"/>
                </a:lnTo>
                <a:lnTo>
                  <a:pt x="86973" y="286371"/>
                </a:lnTo>
                <a:lnTo>
                  <a:pt x="86973" y="267321"/>
                </a:lnTo>
                <a:lnTo>
                  <a:pt x="315573" y="267321"/>
                </a:lnTo>
                <a:close/>
                <a:moveTo>
                  <a:pt x="315573" y="191121"/>
                </a:moveTo>
                <a:lnTo>
                  <a:pt x="315573" y="210171"/>
                </a:lnTo>
                <a:lnTo>
                  <a:pt x="86973" y="210171"/>
                </a:lnTo>
                <a:lnTo>
                  <a:pt x="86973" y="191121"/>
                </a:lnTo>
                <a:lnTo>
                  <a:pt x="315573" y="191121"/>
                </a:lnTo>
                <a:close/>
                <a:moveTo>
                  <a:pt x="267948" y="19671"/>
                </a:moveTo>
                <a:lnTo>
                  <a:pt x="134598" y="19671"/>
                </a:lnTo>
                <a:cubicBezTo>
                  <a:pt x="129836" y="19671"/>
                  <a:pt x="126026" y="23481"/>
                  <a:pt x="125073" y="28244"/>
                </a:cubicBezTo>
                <a:lnTo>
                  <a:pt x="125073" y="29196"/>
                </a:lnTo>
                <a:lnTo>
                  <a:pt x="125073" y="67296"/>
                </a:lnTo>
                <a:cubicBezTo>
                  <a:pt x="125073" y="72059"/>
                  <a:pt x="128883" y="75869"/>
                  <a:pt x="133645" y="76821"/>
                </a:cubicBezTo>
                <a:lnTo>
                  <a:pt x="134598" y="76821"/>
                </a:lnTo>
                <a:lnTo>
                  <a:pt x="267948" y="76821"/>
                </a:lnTo>
                <a:cubicBezTo>
                  <a:pt x="272711" y="76821"/>
                  <a:pt x="276520" y="73011"/>
                  <a:pt x="277473" y="68248"/>
                </a:cubicBezTo>
                <a:lnTo>
                  <a:pt x="277473" y="67296"/>
                </a:lnTo>
                <a:lnTo>
                  <a:pt x="277473" y="29196"/>
                </a:lnTo>
                <a:cubicBezTo>
                  <a:pt x="277473" y="23481"/>
                  <a:pt x="273663" y="19671"/>
                  <a:pt x="267948" y="19671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内容占位符 10"/>
          <p:cNvSpPr>
            <a:spLocks noGrp="1"/>
          </p:cNvSpPr>
          <p:nvPr>
            <p:ph sz="quarter" idx="29" hasCustomPrompt="1"/>
          </p:nvPr>
        </p:nvSpPr>
        <p:spPr>
          <a:xfrm>
            <a:off x="6396318" y="1473201"/>
            <a:ext cx="3836891" cy="404009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" name="图片占位符 2"/>
          <p:cNvSpPr>
            <a:spLocks noGrp="1"/>
          </p:cNvSpPr>
          <p:nvPr>
            <p:ph type="pic" sz="quarter" idx="32"/>
          </p:nvPr>
        </p:nvSpPr>
        <p:spPr>
          <a:xfrm>
            <a:off x="1989605" y="1473200"/>
            <a:ext cx="4191000" cy="4040094"/>
          </a:xfr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3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81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A-图片 2"/>
          <p:cNvSpPr/>
          <p:nvPr userDrawn="1">
            <p:custDataLst>
              <p:tags r:id="rId79"/>
            </p:custDataLst>
          </p:nvPr>
        </p:nvSpPr>
        <p:spPr>
          <a:xfrm>
            <a:off x="-1" y="-1"/>
            <a:ext cx="12192001" cy="6858001"/>
          </a:xfrm>
          <a:custGeom>
            <a:avLst/>
            <a:gdLst/>
            <a:ahLst/>
            <a:cxnLst/>
            <a:rect l="0" t="0" r="0" b="0"/>
            <a:pathLst>
              <a:path w="9144001" h="6858001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80">
              <a:alphaModFix amt="9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zh-CN" sz="1800" baseline="0">
                <a:ea typeface="微软雅黑" panose="020B0503020204020204" pitchFamily="34" charset="-122"/>
              </a:rPr>
              <a:t>                                              </a:t>
            </a:r>
            <a:endParaRPr lang="zh-CN" altLang="en-US" sz="1800" baseline="0"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74662" y="286995"/>
            <a:ext cx="9193769" cy="381431"/>
          </a:xfrm>
          <a:prstGeom prst="rect">
            <a:avLst/>
          </a:prstGeom>
        </p:spPr>
        <p:txBody>
          <a:bodyPr/>
          <a:lstStyle/>
          <a:p>
            <a:pPr marL="0" lvl="0">
              <a:lnSpc>
                <a:spcPct val="100000"/>
              </a:lnSpc>
            </a:pPr>
            <a:r>
              <a:rPr lang="zh-CN" altLang="en-US" dirty="0"/>
              <a:t>单击此处编辑母版标题样式</a:t>
            </a:r>
          </a:p>
        </p:txBody>
      </p:sp>
      <p:cxnSp>
        <p:nvCxnSpPr>
          <p:cNvPr id="39" name="直接连接符 38"/>
          <p:cNvCxnSpPr/>
          <p:nvPr userDrawn="1"/>
        </p:nvCxnSpPr>
        <p:spPr>
          <a:xfrm>
            <a:off x="590551" y="6416675"/>
            <a:ext cx="1102571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 userDrawn="1"/>
        </p:nvSpPr>
        <p:spPr>
          <a:xfrm>
            <a:off x="12131043" y="336478"/>
            <a:ext cx="60959" cy="2659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ea typeface="微软雅黑" panose="020B0503020204020204" pitchFamily="34" charset="-122"/>
            </a:endParaRPr>
          </a:p>
        </p:txBody>
      </p:sp>
      <p:cxnSp>
        <p:nvCxnSpPr>
          <p:cNvPr id="41" name="直接连接符 40"/>
          <p:cNvCxnSpPr/>
          <p:nvPr userDrawn="1"/>
        </p:nvCxnSpPr>
        <p:spPr>
          <a:xfrm>
            <a:off x="590551" y="821731"/>
            <a:ext cx="110247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3554" y="912144"/>
            <a:ext cx="10388533" cy="4230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81" cstate="email"/>
          <a:stretch>
            <a:fillRect/>
          </a:stretch>
        </p:blipFill>
        <p:spPr>
          <a:xfrm>
            <a:off x="3" y="204279"/>
            <a:ext cx="331512" cy="617452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 flipH="1">
            <a:off x="11205115" y="6489701"/>
            <a:ext cx="500524" cy="3767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AED39-47C5-4F21-B93C-39BDEADD8457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82" cstate="email"/>
          <a:stretch>
            <a:fillRect/>
          </a:stretch>
        </p:blipFill>
        <p:spPr>
          <a:xfrm>
            <a:off x="10541062" y="234041"/>
            <a:ext cx="1330944" cy="5152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400" b="1" kern="1200" spc="0" baseline="0" dirty="0" smtClean="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"/>
        </a:spcBef>
        <a:buFontTx/>
        <a:buNone/>
        <a:defRPr sz="1800" kern="1200">
          <a:solidFill>
            <a:schemeClr val="tx1"/>
          </a:solidFill>
          <a:latin typeface="+mj-ea"/>
          <a:ea typeface="+mj-ea"/>
          <a:cs typeface="+mn-cs"/>
        </a:defRPr>
      </a:lvl1pPr>
      <a:lvl2pPr marL="252095" indent="-228600" algn="l" defTabSz="914400" rtl="0" eaLnBrk="1" latinLnBrk="0" hangingPunct="1">
        <a:lnSpc>
          <a:spcPct val="120000"/>
        </a:lnSpc>
        <a:spcBef>
          <a:spcPts val="1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2pPr>
      <a:lvl3pPr marL="4318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200" kern="1200">
          <a:solidFill>
            <a:schemeClr val="tx1"/>
          </a:solidFill>
          <a:latin typeface="+mn-ea"/>
          <a:ea typeface="+mn-ea"/>
          <a:cs typeface="+mn-cs"/>
        </a:defRPr>
      </a:lvl3pPr>
      <a:lvl4pPr marL="647700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100" kern="1200">
          <a:solidFill>
            <a:schemeClr val="tx1"/>
          </a:solidFill>
          <a:latin typeface="+mn-ea"/>
          <a:ea typeface="+mn-ea"/>
          <a:cs typeface="+mn-cs"/>
        </a:defRPr>
      </a:lvl4pPr>
      <a:lvl5pPr marL="791845" indent="-245110" algn="l" defTabSz="914400" rtl="0" eaLnBrk="1" latinLnBrk="0" hangingPunct="1">
        <a:lnSpc>
          <a:spcPct val="120000"/>
        </a:lnSpc>
        <a:spcBef>
          <a:spcPts val="100"/>
        </a:spcBef>
        <a:buFont typeface="HelveticaNeueLT Pro 55 Roman" panose="020B0604020202020204" pitchFamily="34" charset="0"/>
        <a:buChar char="−"/>
        <a:defRPr sz="1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4990" y="3046730"/>
            <a:ext cx="6777990" cy="478155"/>
          </a:xfrm>
        </p:spPr>
        <p:txBody>
          <a:bodyPr wrap="square"/>
          <a:lstStyle/>
          <a:p>
            <a:r>
              <a:rPr lang="x-none" altLang="zh-CN" sz="2800"/>
              <a:t>Wafer-Level Parametric Testing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79137" y="2669480"/>
            <a:ext cx="4589679" cy="386080"/>
          </a:xfrm>
        </p:spPr>
        <p:txBody>
          <a:bodyPr/>
          <a:lstStyle/>
          <a:p>
            <a:endParaRPr lang="x-non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55302" y="4212918"/>
            <a:ext cx="5979062" cy="3683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6DAED39-47C5-4F21-B93C-39BDEADD8457}" type="slidenum">
              <a:rPr lang="en-US" altLang="zh-CN" smtClean="0"/>
              <a:t>1</a:t>
            </a:fld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基础设施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0DB2DC-4C9A-4742-B13C-FB6460FD3503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1"/>
          </p:nvPr>
        </p:nvSpPr>
        <p:spPr>
          <a:xfrm>
            <a:off x="6237215" y="1036021"/>
            <a:ext cx="5239375" cy="4939740"/>
          </a:xfrm>
        </p:spPr>
        <p:txBody>
          <a:bodyPr/>
          <a:lstStyle/>
          <a:p>
            <a:r>
              <a:rPr lang="zh-CN" altLang="en-US" sz="1800">
                <a:sym typeface="+mn-ea"/>
              </a:rPr>
              <a:t>主要测试设备（续）</a:t>
            </a:r>
            <a:endParaRPr lang="zh-CN" altLang="en-US" sz="1800"/>
          </a:p>
          <a:p>
            <a:pPr lvl="1" algn="l">
              <a:buClrTx/>
              <a:buSzTx/>
            </a:pPr>
            <a:r>
              <a:rPr lang="x-none" altLang="zh-CN" sz="1400">
                <a:sym typeface="+mn-ea"/>
              </a:rPr>
              <a:t>高精度/高压源流表（共计56通道）</a:t>
            </a:r>
          </a:p>
          <a:p>
            <a:pPr lvl="2" algn="l">
              <a:buClrTx/>
              <a:buSzTx/>
            </a:pPr>
            <a:r>
              <a:rPr lang="x-none" altLang="zh-CN" sz="1200">
                <a:sym typeface="+mn-ea"/>
              </a:rPr>
              <a:t>2x Keysight </a:t>
            </a:r>
            <a:r>
              <a:rPr lang="en-US" altLang="x-none" sz="1200">
                <a:sym typeface="+mn-ea"/>
              </a:rPr>
              <a:t>4</a:t>
            </a:r>
            <a:r>
              <a:rPr lang="x-none" altLang="en-US" sz="1200">
                <a:sym typeface="+mn-ea"/>
              </a:rPr>
              <a:t>156C </a:t>
            </a:r>
            <a:r>
              <a:rPr lang="zh-CN" altLang="x-none" sz="1200">
                <a:sym typeface="+mn-ea"/>
              </a:rPr>
              <a:t>（共</a:t>
            </a:r>
            <a:r>
              <a:rPr lang="en-US" altLang="zh-CN" sz="1200">
                <a:sym typeface="+mn-ea"/>
              </a:rPr>
              <a:t>8</a:t>
            </a:r>
            <a:r>
              <a:rPr lang="zh-CN" altLang="en-US" sz="1200">
                <a:sym typeface="+mn-ea"/>
              </a:rPr>
              <a:t>通道</a:t>
            </a:r>
            <a:r>
              <a:rPr lang="zh-CN" altLang="x-none" sz="1200">
                <a:sym typeface="+mn-ea"/>
              </a:rPr>
              <a:t>）</a:t>
            </a:r>
            <a:endParaRPr lang="x-none" altLang="en-US" sz="1200">
              <a:sym typeface="+mn-ea"/>
            </a:endParaRPr>
          </a:p>
          <a:p>
            <a:pPr lvl="2" algn="l">
              <a:buClrTx/>
              <a:buSzTx/>
            </a:pPr>
            <a:r>
              <a:rPr lang="x-none" altLang="zh-CN" sz="1200"/>
              <a:t>4x Keithley 2450 </a:t>
            </a:r>
            <a:r>
              <a:rPr lang="x-none" altLang="en-US">
                <a:sym typeface="+mn-ea"/>
              </a:rPr>
              <a:t>(</a:t>
            </a:r>
            <a:r>
              <a:rPr lang="zh-CN" altLang="x-none">
                <a:sym typeface="+mn-ea"/>
              </a:rPr>
              <a:t>共</a:t>
            </a:r>
            <a:r>
              <a:rPr lang="en-US" altLang="zh-CN">
                <a:sym typeface="+mn-ea"/>
              </a:rPr>
              <a:t>4</a:t>
            </a:r>
            <a:r>
              <a:rPr lang="zh-CN" altLang="en-US">
                <a:sym typeface="+mn-ea"/>
              </a:rPr>
              <a:t>通道</a:t>
            </a:r>
            <a:r>
              <a:rPr lang="x-none" altLang="en-US">
                <a:sym typeface="+mn-ea"/>
              </a:rPr>
              <a:t>)</a:t>
            </a:r>
            <a:endParaRPr lang="x-none" altLang="zh-CN" sz="1200"/>
          </a:p>
          <a:p>
            <a:pPr lvl="2" algn="l">
              <a:buClrTx/>
              <a:buSzTx/>
            </a:pPr>
            <a:r>
              <a:rPr lang="x-none" altLang="zh-CN" sz="1200"/>
              <a:t>8x NI-4135 </a:t>
            </a:r>
            <a:r>
              <a:rPr lang="x-none" altLang="en-US">
                <a:sym typeface="+mn-ea"/>
              </a:rPr>
              <a:t>(</a:t>
            </a:r>
            <a:r>
              <a:rPr lang="zh-CN" altLang="x-none">
                <a:sym typeface="+mn-ea"/>
              </a:rPr>
              <a:t>共</a:t>
            </a:r>
            <a:r>
              <a:rPr lang="x-none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通道</a:t>
            </a:r>
            <a:r>
              <a:rPr lang="x-none" altLang="en-US">
                <a:sym typeface="+mn-ea"/>
              </a:rPr>
              <a:t>)</a:t>
            </a:r>
          </a:p>
          <a:p>
            <a:pPr lvl="2" algn="l">
              <a:buClrTx/>
              <a:buSzTx/>
            </a:pPr>
            <a:r>
              <a:rPr lang="x-none" altLang="zh-CN">
                <a:sym typeface="+mn-ea"/>
              </a:rPr>
              <a:t>2x NI-4163 </a:t>
            </a:r>
            <a:r>
              <a:rPr lang="x-none" altLang="en-US">
                <a:sym typeface="+mn-ea"/>
              </a:rPr>
              <a:t>(</a:t>
            </a:r>
            <a:r>
              <a:rPr lang="zh-CN" altLang="x-none">
                <a:sym typeface="+mn-ea"/>
              </a:rPr>
              <a:t>共</a:t>
            </a:r>
            <a:r>
              <a:rPr lang="x-none" altLang="zh-CN">
                <a:sym typeface="+mn-ea"/>
              </a:rPr>
              <a:t>48</a:t>
            </a:r>
            <a:r>
              <a:rPr lang="zh-CN" altLang="en-US">
                <a:sym typeface="+mn-ea"/>
              </a:rPr>
              <a:t>通道</a:t>
            </a:r>
            <a:r>
              <a:rPr lang="x-none" altLang="en-US">
                <a:sym typeface="+mn-ea"/>
              </a:rPr>
              <a:t>)</a:t>
            </a:r>
          </a:p>
          <a:p>
            <a:pPr lvl="1" algn="l">
              <a:buClrTx/>
              <a:buSzTx/>
            </a:pPr>
            <a:r>
              <a:rPr lang="zh-CN" altLang="x-none" sz="1400">
                <a:sym typeface="+mn-ea"/>
              </a:rPr>
              <a:t>低精度源流表</a:t>
            </a:r>
          </a:p>
          <a:p>
            <a:pPr lvl="2" algn="l">
              <a:buClrTx/>
              <a:buSzTx/>
            </a:pPr>
            <a:r>
              <a:rPr lang="x-none" altLang="zh-CN" sz="1200"/>
              <a:t>4x HYC-2020 </a:t>
            </a:r>
            <a:r>
              <a:rPr lang="x-none" altLang="en-US">
                <a:sym typeface="+mn-ea"/>
              </a:rPr>
              <a:t>(</a:t>
            </a:r>
            <a:r>
              <a:rPr lang="zh-CN" altLang="x-none">
                <a:sym typeface="+mn-ea"/>
              </a:rPr>
              <a:t>共</a:t>
            </a:r>
            <a:r>
              <a:rPr lang="x-none" altLang="zh-CN">
                <a:sym typeface="+mn-ea"/>
              </a:rPr>
              <a:t>96</a:t>
            </a:r>
            <a:r>
              <a:rPr lang="zh-CN" altLang="en-US">
                <a:sym typeface="+mn-ea"/>
              </a:rPr>
              <a:t>通道</a:t>
            </a:r>
            <a:r>
              <a:rPr lang="x-none" altLang="en-US">
                <a:sym typeface="+mn-ea"/>
              </a:rPr>
              <a:t>)</a:t>
            </a:r>
            <a:endParaRPr lang="x-none" altLang="zh-CN" sz="1200"/>
          </a:p>
          <a:p>
            <a:pPr lvl="1" algn="l">
              <a:buClrTx/>
              <a:buSzTx/>
            </a:pPr>
            <a:r>
              <a:rPr lang="x-none" altLang="zh-CN" sz="1400">
                <a:sym typeface="+mn-ea"/>
              </a:rPr>
              <a:t>低漏电开关矩阵</a:t>
            </a:r>
          </a:p>
          <a:p>
            <a:pPr lvl="2" algn="l">
              <a:buClrTx/>
              <a:buSzTx/>
            </a:pPr>
            <a:r>
              <a:rPr lang="x-none" altLang="zh-CN" sz="1200"/>
              <a:t>2x </a:t>
            </a:r>
            <a:r>
              <a:rPr lang="x-none" altLang="zh-CN">
                <a:sym typeface="+mn-ea"/>
              </a:rPr>
              <a:t>Keysight </a:t>
            </a:r>
            <a:r>
              <a:rPr lang="x-none" altLang="zh-CN" sz="1200"/>
              <a:t>E</a:t>
            </a:r>
            <a:r>
              <a:rPr lang="en-US" altLang="x-none" sz="1200"/>
              <a:t>5250</a:t>
            </a:r>
            <a:endParaRPr lang="x-none" altLang="zh-CN" sz="1200"/>
          </a:p>
          <a:p>
            <a:pPr lvl="1" algn="l">
              <a:buClrTx/>
              <a:buSzTx/>
            </a:pPr>
            <a:r>
              <a:rPr lang="x-none" altLang="zh-CN" sz="1400">
                <a:sym typeface="+mn-ea"/>
              </a:rPr>
              <a:t>LCR meter</a:t>
            </a:r>
          </a:p>
          <a:p>
            <a:pPr lvl="2" algn="l">
              <a:buClrTx/>
              <a:buSzTx/>
            </a:pPr>
            <a:r>
              <a:rPr lang="x-none" altLang="zh-CN" sz="1200">
                <a:sym typeface="+mn-ea"/>
              </a:rPr>
              <a:t>1x Keysight E4980</a:t>
            </a:r>
          </a:p>
          <a:p>
            <a:pPr lvl="1" algn="l">
              <a:buClrTx/>
              <a:buSzTx/>
            </a:pPr>
            <a:r>
              <a:rPr lang="x-none" altLang="zh-CN" sz="1400">
                <a:sym typeface="+mn-ea"/>
              </a:rPr>
              <a:t>示波器</a:t>
            </a:r>
            <a:r>
              <a:rPr lang="zh-CN" altLang="x-none" sz="1400">
                <a:sym typeface="+mn-ea"/>
              </a:rPr>
              <a:t>、数字万用表</a:t>
            </a:r>
            <a:r>
              <a:rPr lang="x-none" altLang="zh-CN" sz="1400">
                <a:sym typeface="+mn-ea"/>
              </a:rPr>
              <a:t>等通</a:t>
            </a:r>
            <a:r>
              <a:rPr lang="zh-CN" altLang="x-none" sz="1400">
                <a:sym typeface="+mn-ea"/>
              </a:rPr>
              <a:t>用仪表</a:t>
            </a:r>
            <a:endParaRPr lang="x-none" altLang="zh-CN" sz="1400"/>
          </a:p>
          <a:p>
            <a:pPr lvl="1" algn="l">
              <a:buClrTx/>
              <a:buSzTx/>
            </a:pPr>
            <a:r>
              <a:rPr lang="zh-CN" altLang="x-none" sz="1400"/>
              <a:t>自制仪表</a:t>
            </a:r>
          </a:p>
          <a:p>
            <a:pPr lvl="2" algn="l">
              <a:buClrTx/>
              <a:buSzTx/>
            </a:pPr>
            <a:r>
              <a:rPr lang="x-none" altLang="zh-CN" sz="1200"/>
              <a:t>SRAM</a:t>
            </a:r>
            <a:r>
              <a:rPr lang="zh-CN" altLang="x-none" sz="1200"/>
              <a:t>良率芯片测试机</a:t>
            </a:r>
          </a:p>
          <a:p>
            <a:pPr lvl="2" algn="l">
              <a:buClrTx/>
              <a:buSzTx/>
            </a:pPr>
            <a:r>
              <a:rPr lang="x-none" altLang="zh-CN" sz="1200"/>
              <a:t>100ns </a:t>
            </a:r>
            <a:r>
              <a:rPr lang="zh-CN" altLang="x-none" sz="1200"/>
              <a:t>快速</a:t>
            </a:r>
            <a:r>
              <a:rPr lang="x-none" altLang="zh-CN" sz="1200"/>
              <a:t>IV</a:t>
            </a:r>
            <a:r>
              <a:rPr lang="zh-CN" altLang="x-none" sz="1200"/>
              <a:t>测量</a:t>
            </a:r>
            <a:endParaRPr lang="x-none" altLang="zh-CN" sz="1200"/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0"/>
          </p:nvPr>
        </p:nvSpPr>
        <p:spPr>
          <a:xfrm>
            <a:off x="737235" y="1036320"/>
            <a:ext cx="5239385" cy="4880610"/>
          </a:xfrm>
        </p:spPr>
        <p:txBody>
          <a:bodyPr/>
          <a:lstStyle/>
          <a:p>
            <a:r>
              <a:rPr lang="zh-CN" altLang="en-US"/>
              <a:t>圆片测试实验室</a:t>
            </a:r>
          </a:p>
          <a:p>
            <a:pPr lvl="1"/>
            <a:r>
              <a:rPr lang="en-US" altLang="x-none"/>
              <a:t>300 </a:t>
            </a:r>
            <a:r>
              <a:rPr lang="zh-CN" altLang="en-US"/>
              <a:t>平米</a:t>
            </a:r>
            <a:r>
              <a:rPr lang="en-US" altLang="zh-CN"/>
              <a:t> </a:t>
            </a:r>
            <a:r>
              <a:rPr lang="x-none" altLang="zh-CN"/>
              <a:t>10000</a:t>
            </a:r>
            <a:r>
              <a:rPr lang="en-US" altLang="x-none"/>
              <a:t> </a:t>
            </a:r>
            <a:r>
              <a:rPr lang="zh-CN" altLang="x-none"/>
              <a:t>级净化实验室</a:t>
            </a:r>
          </a:p>
          <a:p>
            <a:pPr lvl="1"/>
            <a:r>
              <a:rPr lang="zh-CN" altLang="x-none"/>
              <a:t>温湿度环境控制</a:t>
            </a:r>
          </a:p>
          <a:p>
            <a:pPr lvl="0"/>
            <a:endParaRPr lang="zh-CN" altLang="x-none"/>
          </a:p>
          <a:p>
            <a:pPr lvl="0"/>
            <a:r>
              <a:rPr lang="zh-CN" altLang="x-none"/>
              <a:t>主要测试设备</a:t>
            </a:r>
          </a:p>
          <a:p>
            <a:pPr lvl="1"/>
            <a:r>
              <a:rPr lang="en-US" altLang="zh-CN">
                <a:sym typeface="+mn-ea"/>
              </a:rPr>
              <a:t>12</a:t>
            </a:r>
            <a:r>
              <a:rPr lang="zh-CN" altLang="en-US">
                <a:sym typeface="+mn-ea"/>
              </a:rPr>
              <a:t>吋</a:t>
            </a:r>
            <a:r>
              <a:rPr lang="x-none" altLang="en-US">
                <a:sym typeface="+mn-ea"/>
              </a:rPr>
              <a:t>/8</a:t>
            </a:r>
            <a:r>
              <a:rPr lang="zh-CN" altLang="en-US">
                <a:sym typeface="+mn-ea"/>
              </a:rPr>
              <a:t>吋</a:t>
            </a:r>
            <a:r>
              <a:rPr lang="x-none" altLang="en-US">
                <a:sym typeface="+mn-ea"/>
              </a:rPr>
              <a:t> </a:t>
            </a:r>
            <a:r>
              <a:rPr lang="zh-CN" altLang="en-US">
                <a:sym typeface="+mn-ea"/>
              </a:rPr>
              <a:t>全自动探针台（高低温）</a:t>
            </a:r>
            <a:endParaRPr lang="x-none" altLang="zh-CN">
              <a:sym typeface="+mn-ea"/>
            </a:endParaRPr>
          </a:p>
          <a:p>
            <a:pPr lvl="2"/>
            <a:r>
              <a:rPr lang="en-US" altLang="zh-CN">
                <a:sym typeface="+mn-ea"/>
              </a:rPr>
              <a:t>1</a:t>
            </a:r>
            <a:r>
              <a:rPr lang="x-none" altLang="en-US">
                <a:sym typeface="+mn-ea"/>
              </a:rPr>
              <a:t>x </a:t>
            </a:r>
            <a:r>
              <a:rPr lang="en-US" altLang="zh-CN">
                <a:sym typeface="+mn-ea"/>
              </a:rPr>
              <a:t>TEL</a:t>
            </a:r>
            <a:r>
              <a:rPr lang="x-none" altLang="en-US">
                <a:sym typeface="+mn-ea"/>
              </a:rPr>
              <a:t> P-12XL</a:t>
            </a:r>
          </a:p>
          <a:p>
            <a:pPr lvl="2"/>
            <a:r>
              <a:rPr lang="x-none" altLang="zh-CN">
                <a:sym typeface="+mn-ea"/>
              </a:rPr>
              <a:t>1x TEL Precio-XL (</a:t>
            </a:r>
            <a:r>
              <a:rPr lang="en-US" altLang="x-none">
                <a:sym typeface="+mn-ea"/>
              </a:rPr>
              <a:t>5</a:t>
            </a:r>
            <a:r>
              <a:rPr lang="zh-CN" altLang="x-none">
                <a:sym typeface="+mn-ea"/>
              </a:rPr>
              <a:t>月安装</a:t>
            </a:r>
            <a:r>
              <a:rPr lang="x-none" altLang="zh-CN">
                <a:sym typeface="+mn-ea"/>
              </a:rPr>
              <a:t>)</a:t>
            </a:r>
          </a:p>
          <a:p>
            <a:pPr lvl="1"/>
            <a:r>
              <a:rPr lang="en-US" altLang="zh-CN">
                <a:sym typeface="+mn-ea"/>
              </a:rPr>
              <a:t>12</a:t>
            </a:r>
            <a:r>
              <a:rPr lang="zh-CN" altLang="en-US">
                <a:sym typeface="+mn-ea"/>
              </a:rPr>
              <a:t>吋</a:t>
            </a:r>
            <a:r>
              <a:rPr lang="x-none" altLang="en-US">
                <a:sym typeface="+mn-ea"/>
              </a:rPr>
              <a:t>/8</a:t>
            </a:r>
            <a:r>
              <a:rPr lang="zh-CN" altLang="en-US">
                <a:sym typeface="+mn-ea"/>
              </a:rPr>
              <a:t>吋</a:t>
            </a:r>
            <a:r>
              <a:rPr lang="x-none" altLang="en-US">
                <a:sym typeface="+mn-ea"/>
              </a:rPr>
              <a:t> </a:t>
            </a:r>
            <a:r>
              <a:rPr lang="zh-CN" altLang="x-none">
                <a:sym typeface="+mn-ea"/>
              </a:rPr>
              <a:t>半</a:t>
            </a:r>
            <a:r>
              <a:rPr lang="zh-CN" altLang="en-US">
                <a:sym typeface="+mn-ea"/>
              </a:rPr>
              <a:t>自动射频探针台（高温）</a:t>
            </a:r>
          </a:p>
          <a:p>
            <a:pPr lvl="2"/>
            <a:r>
              <a:rPr lang="x-none" altLang="zh-CN">
                <a:sym typeface="+mn-ea"/>
              </a:rPr>
              <a:t>1x Semishare X12</a:t>
            </a:r>
            <a:endParaRPr lang="zh-CN" altLang="en-US">
              <a:sym typeface="+mn-ea"/>
            </a:endParaRPr>
          </a:p>
          <a:p>
            <a:pPr lvl="1"/>
            <a:r>
              <a:rPr lang="x-none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吋全自动探针台（常温）</a:t>
            </a:r>
          </a:p>
          <a:p>
            <a:pPr lvl="2"/>
            <a:r>
              <a:rPr lang="x-none" altLang="zh-CN"/>
              <a:t>1x TEL P-8XL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手动探针台（高温）</a:t>
            </a:r>
          </a:p>
          <a:p>
            <a:pPr lvl="2"/>
            <a:r>
              <a:rPr lang="en-US" altLang="x-none"/>
              <a:t>2</a:t>
            </a:r>
            <a:r>
              <a:rPr lang="x-none" altLang="en-US"/>
              <a:t>x </a:t>
            </a:r>
          </a:p>
          <a:p>
            <a:pPr lvl="1"/>
            <a:r>
              <a:rPr lang="x-none" altLang="zh-CN"/>
              <a:t>1x </a:t>
            </a:r>
            <a:r>
              <a:rPr lang="zh-CN" altLang="x-none"/>
              <a:t>高低温温箱</a:t>
            </a:r>
          </a:p>
          <a:p>
            <a:pPr lvl="1"/>
            <a:r>
              <a:rPr lang="x-none" altLang="zh-CN"/>
              <a:t>2x </a:t>
            </a:r>
            <a:r>
              <a:rPr lang="zh-CN" altLang="x-none"/>
              <a:t>烘箱</a:t>
            </a:r>
          </a:p>
          <a:p>
            <a:pPr lvl="1"/>
            <a:endParaRPr lang="zh-CN" altLang="x-non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基础设施</a:t>
            </a:r>
            <a:endParaRPr dirty="0"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0DB2DC-4C9A-4742-B13C-FB6460FD3503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3" name="Content Placeholder 7" descr="WeChat Image_20220331033100"/>
          <p:cNvPicPr>
            <a:picLocks noGrp="1"/>
          </p:cNvPicPr>
          <p:nvPr>
            <p:ph sz="quarter" idx="20"/>
          </p:nvPr>
        </p:nvPicPr>
        <p:blipFill>
          <a:blip r:embed="rId2"/>
          <a:srcRect l="20367" r="8003" b="19362"/>
          <a:stretch>
            <a:fillRect/>
          </a:stretch>
        </p:blipFill>
        <p:spPr>
          <a:xfrm>
            <a:off x="1037590" y="1026795"/>
            <a:ext cx="2980055" cy="25520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585595" y="3673475"/>
            <a:ext cx="183324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x-none" altLang="zh-CN" sz="1400" dirty="0">
                <a:sym typeface="+mn-ea"/>
              </a:rPr>
              <a:t>P12XL </a:t>
            </a:r>
            <a:r>
              <a:rPr lang="zh-CN" altLang="x-none" sz="1400" dirty="0">
                <a:sym typeface="+mn-ea"/>
              </a:rPr>
              <a:t>全自动探针台</a:t>
            </a:r>
            <a:endParaRPr lang="zh-CN" altLang="x-none" sz="1400" dirty="0">
              <a:latin typeface="+mn-ea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693182-7193-4970-9488-01559BA9AD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94" y="1026795"/>
            <a:ext cx="3401592" cy="2551194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F3A00E5D-5881-4445-BE27-94D6A6A0554A}"/>
              </a:ext>
            </a:extLst>
          </p:cNvPr>
          <p:cNvSpPr txBox="1"/>
          <p:nvPr/>
        </p:nvSpPr>
        <p:spPr>
          <a:xfrm>
            <a:off x="5272317" y="3672403"/>
            <a:ext cx="174413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x-none" altLang="zh-CN" sz="1400" dirty="0">
                <a:sym typeface="+mn-ea"/>
              </a:rPr>
              <a:t>P</a:t>
            </a:r>
            <a:r>
              <a:rPr lang="en-US" altLang="zh-CN" sz="1400" dirty="0">
                <a:sym typeface="+mn-ea"/>
              </a:rPr>
              <a:t>8</a:t>
            </a:r>
            <a:r>
              <a:rPr lang="x-none" altLang="zh-CN" sz="1400" dirty="0">
                <a:sym typeface="+mn-ea"/>
              </a:rPr>
              <a:t>XL </a:t>
            </a:r>
            <a:r>
              <a:rPr lang="zh-CN" altLang="x-none" sz="1400" dirty="0">
                <a:sym typeface="+mn-ea"/>
              </a:rPr>
              <a:t>全自动探针台</a:t>
            </a:r>
            <a:endParaRPr lang="zh-CN" altLang="x-none" sz="1400" dirty="0">
              <a:latin typeface="+mn-ea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C95460-3184-4AF1-8A92-B06BE4A31B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686" y="1026795"/>
            <a:ext cx="3528832" cy="4705109"/>
          </a:xfrm>
          <a:prstGeom prst="rect">
            <a:avLst/>
          </a:prstGeom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4507CD20-204C-4422-B9C7-ABF4DC44875A}"/>
              </a:ext>
            </a:extLst>
          </p:cNvPr>
          <p:cNvSpPr txBox="1"/>
          <p:nvPr/>
        </p:nvSpPr>
        <p:spPr>
          <a:xfrm>
            <a:off x="9517784" y="5849425"/>
            <a:ext cx="145264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en-US" altLang="zh-CN" sz="1400" dirty="0">
                <a:sym typeface="+mn-ea"/>
              </a:rPr>
              <a:t>Chiller -40</a:t>
            </a:r>
            <a:r>
              <a:rPr lang="zh-CN" altLang="en-US" sz="1400" dirty="0">
                <a:sym typeface="+mn-ea"/>
              </a:rPr>
              <a:t>℃ </a:t>
            </a:r>
            <a:r>
              <a:rPr lang="en-US" altLang="zh-CN" sz="1400" dirty="0">
                <a:sym typeface="+mn-ea"/>
              </a:rPr>
              <a:t>ok</a:t>
            </a:r>
            <a:endParaRPr lang="zh-CN" altLang="x-none" sz="1400" dirty="0">
              <a:latin typeface="+mn-ea"/>
              <a:sym typeface="+mn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6658C2E-7FFA-4C38-B15D-651CD16312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24" y="4074795"/>
            <a:ext cx="3111150" cy="233336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CEA2E1C-8A88-4A74-B703-E76F823C7D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94" y="3952976"/>
            <a:ext cx="3273577" cy="24551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基础设施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0DB2DC-4C9A-4742-B13C-FB6460FD3503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1BCE4ED-D0FE-4D5B-B6A7-D838C5ADF1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954911"/>
            <a:ext cx="4049210" cy="3036908"/>
          </a:xfrm>
          <a:prstGeom prst="rect">
            <a:avLst/>
          </a:prstGeom>
        </p:spPr>
      </p:pic>
      <p:sp>
        <p:nvSpPr>
          <p:cNvPr id="17" name="Text Box 3">
            <a:extLst>
              <a:ext uri="{FF2B5EF4-FFF2-40B4-BE49-F238E27FC236}">
                <a16:creationId xmlns:a16="http://schemas.microsoft.com/office/drawing/2014/main" id="{E53F0FC2-6664-4E41-9778-5272C39441FF}"/>
              </a:ext>
            </a:extLst>
          </p:cNvPr>
          <p:cNvSpPr txBox="1"/>
          <p:nvPr/>
        </p:nvSpPr>
        <p:spPr>
          <a:xfrm>
            <a:off x="1814076" y="4141570"/>
            <a:ext cx="83227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en-US" altLang="zh-CN" sz="1400" dirty="0">
                <a:sym typeface="+mn-ea"/>
              </a:rPr>
              <a:t>Docking</a:t>
            </a:r>
            <a:endParaRPr lang="zh-CN" altLang="x-none" sz="1400" dirty="0">
              <a:latin typeface="+mn-ea"/>
              <a:sym typeface="+mn-ea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A643811-C0C8-42A9-B69A-19E5B8431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60" y="954911"/>
            <a:ext cx="4049211" cy="3036908"/>
          </a:xfrm>
          <a:prstGeom prst="rect">
            <a:avLst/>
          </a:prstGeom>
        </p:spPr>
      </p:pic>
      <p:sp>
        <p:nvSpPr>
          <p:cNvPr id="23" name="Text Box 3">
            <a:extLst>
              <a:ext uri="{FF2B5EF4-FFF2-40B4-BE49-F238E27FC236}">
                <a16:creationId xmlns:a16="http://schemas.microsoft.com/office/drawing/2014/main" id="{52037570-0457-40B5-8D4C-0C8D2A12A4F9}"/>
              </a:ext>
            </a:extLst>
          </p:cNvPr>
          <p:cNvSpPr txBox="1"/>
          <p:nvPr/>
        </p:nvSpPr>
        <p:spPr>
          <a:xfrm>
            <a:off x="8770028" y="4141570"/>
            <a:ext cx="2098652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en-US" altLang="zh-CN" sz="1400" dirty="0">
                <a:sym typeface="+mn-ea"/>
              </a:rPr>
              <a:t>Ni PXIe4163&amp;PXIe4135</a:t>
            </a:r>
            <a:endParaRPr lang="zh-CN" altLang="x-none" sz="1400" dirty="0">
              <a:latin typeface="+mn-ea"/>
              <a:sym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2E5D5C5-80D5-4E06-AF1A-0FF50B1F72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40" y="4141570"/>
            <a:ext cx="3528882" cy="2646661"/>
          </a:xfrm>
          <a:prstGeom prst="rect">
            <a:avLst/>
          </a:prstGeom>
        </p:spPr>
      </p:pic>
      <p:sp>
        <p:nvSpPr>
          <p:cNvPr id="26" name="Text Box 3">
            <a:extLst>
              <a:ext uri="{FF2B5EF4-FFF2-40B4-BE49-F238E27FC236}">
                <a16:creationId xmlns:a16="http://schemas.microsoft.com/office/drawing/2014/main" id="{AD5B136C-289C-4787-A115-27087BDD618B}"/>
              </a:ext>
            </a:extLst>
          </p:cNvPr>
          <p:cNvSpPr txBox="1"/>
          <p:nvPr/>
        </p:nvSpPr>
        <p:spPr>
          <a:xfrm>
            <a:off x="8728772" y="5749200"/>
            <a:ext cx="1050288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en-US" altLang="zh-CN" sz="1400" dirty="0">
                <a:sym typeface="+mn-ea"/>
              </a:rPr>
              <a:t>LCR meter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85FECD9-5367-4E7E-9F9D-9A6E4DE98A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562" y="1039915"/>
            <a:ext cx="2734035" cy="2050526"/>
          </a:xfrm>
          <a:prstGeom prst="rect">
            <a:avLst/>
          </a:prstGeom>
        </p:spPr>
      </p:pic>
      <p:sp>
        <p:nvSpPr>
          <p:cNvPr id="29" name="Text Box 3">
            <a:extLst>
              <a:ext uri="{FF2B5EF4-FFF2-40B4-BE49-F238E27FC236}">
                <a16:creationId xmlns:a16="http://schemas.microsoft.com/office/drawing/2014/main" id="{91BE2C2B-E8EB-4981-A901-6EF74610F422}"/>
              </a:ext>
            </a:extLst>
          </p:cNvPr>
          <p:cNvSpPr txBox="1"/>
          <p:nvPr/>
        </p:nvSpPr>
        <p:spPr>
          <a:xfrm>
            <a:off x="5376997" y="3170772"/>
            <a:ext cx="124316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en-US" altLang="zh-CN" sz="1400" dirty="0">
                <a:latin typeface="+mn-ea"/>
                <a:sym typeface="+mn-ea"/>
              </a:rPr>
              <a:t>Oscilloscope</a:t>
            </a:r>
            <a:endParaRPr lang="zh-CN" altLang="x-none" sz="1400" dirty="0">
              <a:latin typeface="+mn-ea"/>
              <a:sym typeface="+mn-ea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9E55EC34-EE82-4E7A-8291-490E43C7307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58" y="4529173"/>
            <a:ext cx="3130008" cy="2346587"/>
          </a:xfrm>
          <a:prstGeom prst="rect">
            <a:avLst/>
          </a:prstGeom>
        </p:spPr>
      </p:pic>
      <p:sp>
        <p:nvSpPr>
          <p:cNvPr id="32" name="Text Box 3">
            <a:extLst>
              <a:ext uri="{FF2B5EF4-FFF2-40B4-BE49-F238E27FC236}">
                <a16:creationId xmlns:a16="http://schemas.microsoft.com/office/drawing/2014/main" id="{66355028-30E5-4D95-AAAE-30895D1362A3}"/>
              </a:ext>
            </a:extLst>
          </p:cNvPr>
          <p:cNvSpPr txBox="1"/>
          <p:nvPr/>
        </p:nvSpPr>
        <p:spPr>
          <a:xfrm>
            <a:off x="3552819" y="5548577"/>
            <a:ext cx="881973" cy="73866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en-US" altLang="zh-CN" sz="1400" dirty="0">
                <a:sym typeface="+mn-ea"/>
              </a:rPr>
              <a:t>Dynamic</a:t>
            </a:r>
          </a:p>
          <a:p>
            <a:pPr lvl="0" algn="ctr"/>
            <a:r>
              <a:rPr lang="en-US" altLang="zh-CN" sz="1400" dirty="0">
                <a:sym typeface="+mn-ea"/>
              </a:rPr>
              <a:t>Signal</a:t>
            </a:r>
          </a:p>
          <a:p>
            <a:pPr lvl="0" algn="ctr"/>
            <a:r>
              <a:rPr lang="en-US" altLang="zh-CN" sz="1400" dirty="0">
                <a:sym typeface="+mn-ea"/>
              </a:rPr>
              <a:t>Analyzer</a:t>
            </a:r>
          </a:p>
        </p:txBody>
      </p:sp>
    </p:spTree>
    <p:extLst>
      <p:ext uri="{BB962C8B-B14F-4D97-AF65-F5344CB8AC3E}">
        <p14:creationId xmlns:p14="http://schemas.microsoft.com/office/powerpoint/2010/main" val="1792779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基础设施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0DB2DC-4C9A-4742-B13C-FB6460FD3503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CAF2D6-6570-41CE-879B-432DD584D5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" y="844952"/>
            <a:ext cx="5509549" cy="4132162"/>
          </a:xfrm>
          <a:prstGeom prst="rect">
            <a:avLst/>
          </a:prstGeom>
        </p:spPr>
      </p:pic>
      <p:sp>
        <p:nvSpPr>
          <p:cNvPr id="14" name="Text Box 3">
            <a:extLst>
              <a:ext uri="{FF2B5EF4-FFF2-40B4-BE49-F238E27FC236}">
                <a16:creationId xmlns:a16="http://schemas.microsoft.com/office/drawing/2014/main" id="{E37A93C1-BFF9-4F37-A6FB-700F1DFF922A}"/>
              </a:ext>
            </a:extLst>
          </p:cNvPr>
          <p:cNvSpPr txBox="1"/>
          <p:nvPr/>
        </p:nvSpPr>
        <p:spPr>
          <a:xfrm>
            <a:off x="2173392" y="5170259"/>
            <a:ext cx="196560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en-US" altLang="zh-CN" sz="1400" dirty="0">
                <a:sym typeface="+mn-ea"/>
              </a:rPr>
              <a:t>Manual Prober Station</a:t>
            </a:r>
            <a:endParaRPr lang="zh-CN" altLang="x-none" sz="1400" dirty="0">
              <a:latin typeface="+mn-ea"/>
              <a:sym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5018947-CFB5-424A-A1D9-609DB3572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6" y="844952"/>
            <a:ext cx="5509549" cy="4132162"/>
          </a:xfrm>
          <a:prstGeom prst="rect">
            <a:avLst/>
          </a:prstGeom>
        </p:spPr>
      </p:pic>
      <p:sp>
        <p:nvSpPr>
          <p:cNvPr id="19" name="Text Box 3">
            <a:extLst>
              <a:ext uri="{FF2B5EF4-FFF2-40B4-BE49-F238E27FC236}">
                <a16:creationId xmlns:a16="http://schemas.microsoft.com/office/drawing/2014/main" id="{DA94F4BC-6675-4682-B129-A781F54B575F}"/>
              </a:ext>
            </a:extLst>
          </p:cNvPr>
          <p:cNvSpPr txBox="1"/>
          <p:nvPr/>
        </p:nvSpPr>
        <p:spPr>
          <a:xfrm>
            <a:off x="8319094" y="5170259"/>
            <a:ext cx="209384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en-US" altLang="zh-CN" sz="1400" dirty="0">
                <a:sym typeface="+mn-ea"/>
              </a:rPr>
              <a:t>Pulse/pattern Generator</a:t>
            </a:r>
          </a:p>
        </p:txBody>
      </p:sp>
    </p:spTree>
    <p:extLst>
      <p:ext uri="{BB962C8B-B14F-4D97-AF65-F5344CB8AC3E}">
        <p14:creationId xmlns:p14="http://schemas.microsoft.com/office/powerpoint/2010/main" val="23325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ym typeface="+mn-ea"/>
              </a:rPr>
              <a:t>基础设施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A0DB2DC-4C9A-4742-B13C-FB6460FD3503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E37A93C1-BFF9-4F37-A6FB-700F1DFF922A}"/>
              </a:ext>
            </a:extLst>
          </p:cNvPr>
          <p:cNvSpPr txBox="1"/>
          <p:nvPr/>
        </p:nvSpPr>
        <p:spPr>
          <a:xfrm>
            <a:off x="2415423" y="4880892"/>
            <a:ext cx="90281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zh-CN" altLang="en-US" sz="1400" dirty="0">
                <a:latin typeface="+mn-ea"/>
                <a:sym typeface="+mn-ea"/>
              </a:rPr>
              <a:t>高低温箱</a:t>
            </a:r>
            <a:endParaRPr lang="zh-CN" altLang="x-none" sz="1400" dirty="0">
              <a:latin typeface="+mn-ea"/>
              <a:sym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D16E63-10E4-4845-8D9E-4114D637DC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178" y="1070657"/>
            <a:ext cx="2659817" cy="35873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F8E66C-E686-4FFF-81F4-BAD393350B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53" y="1070657"/>
            <a:ext cx="2689453" cy="3587343"/>
          </a:xfrm>
          <a:prstGeom prst="rect">
            <a:avLst/>
          </a:prstGeom>
        </p:spPr>
      </p:pic>
      <p:sp>
        <p:nvSpPr>
          <p:cNvPr id="12" name="Text Box 3">
            <a:extLst>
              <a:ext uri="{FF2B5EF4-FFF2-40B4-BE49-F238E27FC236}">
                <a16:creationId xmlns:a16="http://schemas.microsoft.com/office/drawing/2014/main" id="{3500A592-AC2F-4A1D-A2E4-8A3F62C32068}"/>
              </a:ext>
            </a:extLst>
          </p:cNvPr>
          <p:cNvSpPr txBox="1"/>
          <p:nvPr/>
        </p:nvSpPr>
        <p:spPr>
          <a:xfrm>
            <a:off x="7950181" y="4880892"/>
            <a:ext cx="543739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/>
            <a:r>
              <a:rPr lang="zh-CN" altLang="en-US" sz="1400" dirty="0">
                <a:latin typeface="+mn-ea"/>
                <a:sym typeface="+mn-ea"/>
              </a:rPr>
              <a:t>烘箱</a:t>
            </a:r>
            <a:endParaRPr lang="zh-CN" altLang="x-none" sz="1400" dirty="0">
              <a:latin typeface="+mn-ea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522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x-none"/>
              <a:t>圆片测试软件</a:t>
            </a:r>
            <a:r>
              <a:rPr lang="en-US" altLang="zh-CN"/>
              <a:t>/</a:t>
            </a:r>
            <a:r>
              <a:t>数据处理系统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55370" y="3934460"/>
            <a:ext cx="2952750" cy="2606040"/>
            <a:chOff x="2218" y="4022"/>
            <a:chExt cx="4650" cy="4104"/>
          </a:xfrm>
        </p:grpSpPr>
        <p:sp>
          <p:nvSpPr>
            <p:cNvPr id="4" name="Flowchart: Sequential Access Storage 3"/>
            <p:cNvSpPr/>
            <p:nvPr/>
          </p:nvSpPr>
          <p:spPr>
            <a:xfrm>
              <a:off x="4303" y="6782"/>
              <a:ext cx="1008" cy="1008"/>
            </a:xfrm>
            <a:prstGeom prst="flowChartMagneticTap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x-none" altLang="en-US" sz="10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datalog</a:t>
              </a:r>
            </a:p>
          </p:txBody>
        </p:sp>
        <p:sp>
          <p:nvSpPr>
            <p:cNvPr id="5" name="Flowchart: Document 4"/>
            <p:cNvSpPr/>
            <p:nvPr/>
          </p:nvSpPr>
          <p:spPr>
            <a:xfrm>
              <a:off x="5461" y="6783"/>
              <a:ext cx="1008" cy="1008"/>
            </a:xfrm>
            <a:prstGeom prst="flowChartDocumen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x-none" altLang="en-US" sz="10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runlog</a:t>
              </a:r>
            </a:p>
          </p:txBody>
        </p:sp>
        <p:sp>
          <p:nvSpPr>
            <p:cNvPr id="6" name="Rectangles 5"/>
            <p:cNvSpPr/>
            <p:nvPr/>
          </p:nvSpPr>
          <p:spPr>
            <a:xfrm>
              <a:off x="2579" y="4862"/>
              <a:ext cx="1439" cy="1215"/>
            </a:xfrm>
            <a:prstGeom prst="rect">
              <a:avLst/>
            </a:prstGeom>
            <a:ln w="158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x-none" altLang="en-US" sz="12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Instruments</a:t>
              </a:r>
            </a:p>
          </p:txBody>
        </p:sp>
        <p:sp>
          <p:nvSpPr>
            <p:cNvPr id="7" name="Rectangles 6"/>
            <p:cNvSpPr/>
            <p:nvPr/>
          </p:nvSpPr>
          <p:spPr>
            <a:xfrm>
              <a:off x="4754" y="4862"/>
              <a:ext cx="1439" cy="121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x-none" altLang="en-US" sz="1400">
                  <a:solidFill>
                    <a:schemeClr val="bg1"/>
                  </a:solidFill>
                  <a:sym typeface="HelveticaNeueLT Pro 55 Roman" panose="020B0604020202020204" pitchFamily="34" charset="0"/>
                </a:rPr>
                <a:t>Test</a:t>
              </a:r>
            </a:p>
            <a:p>
              <a:pPr lvl="0" algn="ctr" fontAlgn="ctr">
                <a:buClrTx/>
                <a:buSzTx/>
                <a:buFontTx/>
              </a:pPr>
              <a:r>
                <a:rPr lang="x-none" altLang="en-US" sz="1400">
                  <a:solidFill>
                    <a:schemeClr val="bg1"/>
                  </a:solidFill>
                  <a:sym typeface="HelveticaNeueLT Pro 55 Roman" panose="020B0604020202020204" pitchFamily="34" charset="0"/>
                </a:rPr>
                <a:t>Controller</a:t>
              </a:r>
            </a:p>
          </p:txBody>
        </p:sp>
        <p:sp>
          <p:nvSpPr>
            <p:cNvPr id="8" name="Rectangles 7"/>
            <p:cNvSpPr/>
            <p:nvPr/>
          </p:nvSpPr>
          <p:spPr>
            <a:xfrm>
              <a:off x="2579" y="6568"/>
              <a:ext cx="1439" cy="1215"/>
            </a:xfrm>
            <a:prstGeom prst="rect">
              <a:avLst/>
            </a:prstGeom>
            <a:ln w="158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6990" tIns="46990" rIns="46990" bIns="4699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x-none" altLang="en-US" sz="14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Prober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218" y="4257"/>
              <a:ext cx="4650" cy="3869"/>
            </a:xfrm>
            <a:prstGeom prst="roundRect">
              <a:avLst>
                <a:gd name="adj" fmla="val 977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endParaRPr lang="en-US" sz="1400">
                <a:solidFill>
                  <a:schemeClr val="bg1"/>
                </a:solidFill>
                <a:sym typeface="HelveticaNeueLT Pro 55 Roman" panose="020B0604020202020204" pitchFamily="34" charset="0"/>
              </a:endParaRPr>
            </a:p>
          </p:txBody>
        </p:sp>
        <p:sp>
          <p:nvSpPr>
            <p:cNvPr id="10" name="Rectangles 9"/>
            <p:cNvSpPr/>
            <p:nvPr/>
          </p:nvSpPr>
          <p:spPr>
            <a:xfrm>
              <a:off x="2594" y="4022"/>
              <a:ext cx="1984" cy="420"/>
            </a:xfrm>
            <a:prstGeom prst="rect">
              <a:avLst/>
            </a:prstGeom>
            <a:ln w="158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x-none" altLang="en-US" sz="14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Test Station</a:t>
              </a:r>
            </a:p>
          </p:txBody>
        </p:sp>
        <p:cxnSp>
          <p:nvCxnSpPr>
            <p:cNvPr id="11" name="Elbow Connector 10"/>
            <p:cNvCxnSpPr>
              <a:stCxn id="7" idx="1"/>
              <a:endCxn id="6" idx="3"/>
            </p:cNvCxnSpPr>
            <p:nvPr/>
          </p:nvCxnSpPr>
          <p:spPr>
            <a:xfrm rot="10800000">
              <a:off x="4018" y="5470"/>
              <a:ext cx="736" cy="5"/>
            </a:xfrm>
            <a:prstGeom prst="bentConnector2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7" idx="2"/>
              <a:endCxn id="8" idx="0"/>
            </p:cNvCxnSpPr>
            <p:nvPr/>
          </p:nvCxnSpPr>
          <p:spPr>
            <a:xfrm rot="5400000">
              <a:off x="4141" y="5235"/>
              <a:ext cx="491" cy="2175"/>
            </a:xfrm>
            <a:prstGeom prst="bentConnector3">
              <a:avLst>
                <a:gd name="adj1" fmla="val 50102"/>
              </a:avLst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Elbow Connector 12"/>
            <p:cNvCxnSpPr>
              <a:stCxn id="7" idx="2"/>
              <a:endCxn id="4" idx="0"/>
            </p:cNvCxnSpPr>
            <p:nvPr/>
          </p:nvCxnSpPr>
          <p:spPr>
            <a:xfrm rot="5400000">
              <a:off x="4788" y="6096"/>
              <a:ext cx="705" cy="667"/>
            </a:xfrm>
            <a:prstGeom prst="bentConnector3">
              <a:avLst>
                <a:gd name="adj1" fmla="val 34042"/>
              </a:avLst>
            </a:prstGeom>
            <a:ln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Elbow Connector 13"/>
            <p:cNvCxnSpPr>
              <a:stCxn id="7" idx="2"/>
              <a:endCxn id="5" idx="0"/>
            </p:cNvCxnSpPr>
            <p:nvPr/>
          </p:nvCxnSpPr>
          <p:spPr>
            <a:xfrm rot="5400000" flipV="1">
              <a:off x="5367" y="6185"/>
              <a:ext cx="706" cy="491"/>
            </a:xfrm>
            <a:prstGeom prst="bentConnector3">
              <a:avLst>
                <a:gd name="adj1" fmla="val 36118"/>
              </a:avLst>
            </a:prstGeom>
            <a:ln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6" name="Flowchart: Sequential Access Storage 15"/>
          <p:cNvSpPr/>
          <p:nvPr/>
        </p:nvSpPr>
        <p:spPr>
          <a:xfrm>
            <a:off x="5485130" y="5090795"/>
            <a:ext cx="640080" cy="640080"/>
          </a:xfrm>
          <a:prstGeom prst="flowChartMagneticTap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merged</a:t>
            </a:r>
            <a:b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</a:b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datalog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55370" y="1073150"/>
            <a:ext cx="2952750" cy="2605405"/>
            <a:chOff x="2218" y="4022"/>
            <a:chExt cx="4650" cy="4103"/>
          </a:xfrm>
        </p:grpSpPr>
        <p:sp>
          <p:nvSpPr>
            <p:cNvPr id="18" name="Flowchart: Sequential Access Storage 17"/>
            <p:cNvSpPr/>
            <p:nvPr/>
          </p:nvSpPr>
          <p:spPr>
            <a:xfrm>
              <a:off x="4303" y="6782"/>
              <a:ext cx="1008" cy="1008"/>
            </a:xfrm>
            <a:prstGeom prst="flowChartMagneticTap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x-none" altLang="en-US" sz="10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datalog</a:t>
              </a:r>
            </a:p>
          </p:txBody>
        </p:sp>
        <p:sp>
          <p:nvSpPr>
            <p:cNvPr id="19" name="Flowchart: Document 18"/>
            <p:cNvSpPr/>
            <p:nvPr/>
          </p:nvSpPr>
          <p:spPr>
            <a:xfrm>
              <a:off x="5461" y="6783"/>
              <a:ext cx="1008" cy="1008"/>
            </a:xfrm>
            <a:prstGeom prst="flowChartDocumen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lvl="0" algn="ctr" fontAlgn="ctr">
                <a:buClrTx/>
                <a:buSzTx/>
                <a:buFontTx/>
              </a:pPr>
              <a:r>
                <a:rPr lang="x-none" altLang="en-US" sz="10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runlog</a:t>
              </a:r>
            </a:p>
          </p:txBody>
        </p:sp>
        <p:sp>
          <p:nvSpPr>
            <p:cNvPr id="20" name="Rectangles 19"/>
            <p:cNvSpPr/>
            <p:nvPr/>
          </p:nvSpPr>
          <p:spPr>
            <a:xfrm>
              <a:off x="2579" y="4862"/>
              <a:ext cx="1439" cy="1215"/>
            </a:xfrm>
            <a:prstGeom prst="rect">
              <a:avLst/>
            </a:prstGeom>
            <a:ln w="158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x-none" altLang="en-US" sz="12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Instruments</a:t>
              </a:r>
            </a:p>
          </p:txBody>
        </p:sp>
        <p:sp>
          <p:nvSpPr>
            <p:cNvPr id="21" name="Rectangles 20"/>
            <p:cNvSpPr/>
            <p:nvPr/>
          </p:nvSpPr>
          <p:spPr>
            <a:xfrm>
              <a:off x="4754" y="4862"/>
              <a:ext cx="1439" cy="1215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ot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x-none" altLang="en-US" sz="1400">
                  <a:solidFill>
                    <a:schemeClr val="bg1"/>
                  </a:solidFill>
                  <a:sym typeface="HelveticaNeueLT Pro 55 Roman" panose="020B0604020202020204" pitchFamily="34" charset="0"/>
                </a:rPr>
                <a:t>Test</a:t>
              </a:r>
            </a:p>
            <a:p>
              <a:pPr algn="ctr" fontAlgn="ctr"/>
              <a:r>
                <a:rPr lang="x-none" altLang="en-US" sz="1400">
                  <a:solidFill>
                    <a:schemeClr val="bg1"/>
                  </a:solidFill>
                  <a:sym typeface="HelveticaNeueLT Pro 55 Roman" panose="020B0604020202020204" pitchFamily="34" charset="0"/>
                </a:rPr>
                <a:t>Controller</a:t>
              </a:r>
            </a:p>
          </p:txBody>
        </p:sp>
        <p:sp>
          <p:nvSpPr>
            <p:cNvPr id="22" name="Rectangles 21"/>
            <p:cNvSpPr/>
            <p:nvPr/>
          </p:nvSpPr>
          <p:spPr>
            <a:xfrm>
              <a:off x="2579" y="6567"/>
              <a:ext cx="1439" cy="1215"/>
            </a:xfrm>
            <a:prstGeom prst="rect">
              <a:avLst/>
            </a:prstGeom>
            <a:ln w="158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46990" tIns="46990" rIns="46990" bIns="4699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x-none" altLang="en-US" sz="14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Prober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218" y="4257"/>
              <a:ext cx="4650" cy="3869"/>
            </a:xfrm>
            <a:prstGeom prst="roundRect">
              <a:avLst>
                <a:gd name="adj" fmla="val 9773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endParaRPr lang="en-US" sz="1400">
                <a:solidFill>
                  <a:schemeClr val="bg1"/>
                </a:solidFill>
                <a:sym typeface="HelveticaNeueLT Pro 55 Roman" panose="020B0604020202020204" pitchFamily="34" charset="0"/>
              </a:endParaRPr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2594" y="4022"/>
              <a:ext cx="1984" cy="420"/>
            </a:xfrm>
            <a:prstGeom prst="rect">
              <a:avLst/>
            </a:prstGeom>
            <a:ln w="158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ctr"/>
              <a:r>
                <a:rPr lang="x-none" altLang="en-US" sz="1400">
                  <a:solidFill>
                    <a:schemeClr val="tx1"/>
                  </a:solidFill>
                  <a:sym typeface="HelveticaNeueLT Pro 55 Roman" panose="020B0604020202020204" pitchFamily="34" charset="0"/>
                </a:rPr>
                <a:t>Test Station</a:t>
              </a:r>
            </a:p>
          </p:txBody>
        </p:sp>
        <p:cxnSp>
          <p:nvCxnSpPr>
            <p:cNvPr id="25" name="Elbow Connector 24"/>
            <p:cNvCxnSpPr>
              <a:stCxn id="21" idx="1"/>
              <a:endCxn id="20" idx="3"/>
            </p:cNvCxnSpPr>
            <p:nvPr/>
          </p:nvCxnSpPr>
          <p:spPr>
            <a:xfrm rot="10800000">
              <a:off x="4018" y="5470"/>
              <a:ext cx="736" cy="5"/>
            </a:xfrm>
            <a:prstGeom prst="bentConnector2">
              <a:avLst/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1" idx="2"/>
              <a:endCxn id="22" idx="0"/>
            </p:cNvCxnSpPr>
            <p:nvPr/>
          </p:nvCxnSpPr>
          <p:spPr>
            <a:xfrm rot="5400000">
              <a:off x="4142" y="5235"/>
              <a:ext cx="490" cy="2175"/>
            </a:xfrm>
            <a:prstGeom prst="bentConnector3">
              <a:avLst>
                <a:gd name="adj1" fmla="val 49898"/>
              </a:avLst>
            </a:prstGeom>
            <a:ln>
              <a:headEnd type="arrow" w="med" len="med"/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21" idx="2"/>
              <a:endCxn id="18" idx="0"/>
            </p:cNvCxnSpPr>
            <p:nvPr/>
          </p:nvCxnSpPr>
          <p:spPr>
            <a:xfrm rot="5400000">
              <a:off x="4788" y="6096"/>
              <a:ext cx="705" cy="667"/>
            </a:xfrm>
            <a:prstGeom prst="bentConnector3">
              <a:avLst>
                <a:gd name="adj1" fmla="val 34042"/>
              </a:avLst>
            </a:prstGeom>
            <a:ln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21" idx="2"/>
              <a:endCxn id="19" idx="0"/>
            </p:cNvCxnSpPr>
            <p:nvPr/>
          </p:nvCxnSpPr>
          <p:spPr>
            <a:xfrm rot="5400000" flipV="1">
              <a:off x="5367" y="6185"/>
              <a:ext cx="706" cy="491"/>
            </a:xfrm>
            <a:prstGeom prst="bentConnector3">
              <a:avLst>
                <a:gd name="adj1" fmla="val 36118"/>
              </a:avLst>
            </a:prstGeom>
            <a:ln>
              <a:tailEnd type="arrow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31" name="Rectangles 30"/>
          <p:cNvSpPr/>
          <p:nvPr/>
        </p:nvSpPr>
        <p:spPr>
          <a:xfrm>
            <a:off x="5348605" y="3195955"/>
            <a:ext cx="913765" cy="48323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46990" tIns="46990" rIns="46990" bIns="4699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Gateway</a:t>
            </a:r>
          </a:p>
        </p:txBody>
      </p:sp>
      <p:sp>
        <p:nvSpPr>
          <p:cNvPr id="32" name="Rectangles 31"/>
          <p:cNvSpPr/>
          <p:nvPr/>
        </p:nvSpPr>
        <p:spPr>
          <a:xfrm>
            <a:off x="5348605" y="4143375"/>
            <a:ext cx="913765" cy="48323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46990" tIns="46990" rIns="46990" bIns="4699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Archiver</a:t>
            </a:r>
          </a:p>
        </p:txBody>
      </p:sp>
      <p:cxnSp>
        <p:nvCxnSpPr>
          <p:cNvPr id="33" name="Elbow Connector 32"/>
          <p:cNvCxnSpPr>
            <a:stCxn id="21" idx="3"/>
            <a:endCxn id="31" idx="1"/>
          </p:cNvCxnSpPr>
          <p:nvPr/>
        </p:nvCxnSpPr>
        <p:spPr>
          <a:xfrm>
            <a:off x="3579495" y="1992630"/>
            <a:ext cx="1769110" cy="144526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7" idx="3"/>
            <a:endCxn id="31" idx="1"/>
          </p:cNvCxnSpPr>
          <p:nvPr/>
        </p:nvCxnSpPr>
        <p:spPr>
          <a:xfrm flipV="1">
            <a:off x="3579495" y="3437890"/>
            <a:ext cx="1769110" cy="14160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31" idx="2"/>
            <a:endCxn id="32" idx="0"/>
          </p:cNvCxnSpPr>
          <p:nvPr/>
        </p:nvCxnSpPr>
        <p:spPr>
          <a:xfrm rot="5400000">
            <a:off x="5573713" y="3911283"/>
            <a:ext cx="464185" cy="3175"/>
          </a:xfrm>
          <a:prstGeom prst="bentConnector2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32" idx="2"/>
            <a:endCxn id="16" idx="0"/>
          </p:cNvCxnSpPr>
          <p:nvPr/>
        </p:nvCxnSpPr>
        <p:spPr>
          <a:xfrm rot="5400000">
            <a:off x="5573395" y="4858385"/>
            <a:ext cx="464185" cy="635"/>
          </a:xfrm>
          <a:prstGeom prst="bentConnector3">
            <a:avLst>
              <a:gd name="adj1" fmla="val 50068"/>
            </a:avLst>
          </a:prstGeom>
          <a:ln>
            <a:headEnd type="arrow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7" name="Rectangles 36"/>
          <p:cNvSpPr/>
          <p:nvPr/>
        </p:nvSpPr>
        <p:spPr>
          <a:xfrm>
            <a:off x="10465435" y="2990215"/>
            <a:ext cx="913765" cy="48323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Analysis</a:t>
            </a:r>
          </a:p>
        </p:txBody>
      </p:sp>
      <p:sp>
        <p:nvSpPr>
          <p:cNvPr id="43" name="Rectangles 42"/>
          <p:cNvSpPr/>
          <p:nvPr/>
        </p:nvSpPr>
        <p:spPr>
          <a:xfrm>
            <a:off x="9086850" y="5123180"/>
            <a:ext cx="913765" cy="7715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Model</a:t>
            </a:r>
          </a:p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Extraction</a:t>
            </a:r>
          </a:p>
        </p:txBody>
      </p:sp>
      <p:sp>
        <p:nvSpPr>
          <p:cNvPr id="39" name="Flowchart: Magnetic Disk 38"/>
          <p:cNvSpPr/>
          <p:nvPr/>
        </p:nvSpPr>
        <p:spPr>
          <a:xfrm>
            <a:off x="7435215" y="2825750"/>
            <a:ext cx="640080" cy="813435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Search-Optimized</a:t>
            </a:r>
          </a:p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Database</a:t>
            </a:r>
          </a:p>
        </p:txBody>
      </p:sp>
      <p:sp>
        <p:nvSpPr>
          <p:cNvPr id="40" name="Flowchart: Document 39"/>
          <p:cNvSpPr/>
          <p:nvPr/>
        </p:nvSpPr>
        <p:spPr>
          <a:xfrm>
            <a:off x="9227820" y="3981450"/>
            <a:ext cx="640080" cy="640080"/>
          </a:xfrm>
          <a:prstGeom prst="flowChart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.hdf5</a:t>
            </a:r>
          </a:p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.bsp</a:t>
            </a:r>
          </a:p>
        </p:txBody>
      </p:sp>
      <p:sp>
        <p:nvSpPr>
          <p:cNvPr id="41" name="Rectangles 40"/>
          <p:cNvSpPr/>
          <p:nvPr/>
        </p:nvSpPr>
        <p:spPr>
          <a:xfrm>
            <a:off x="7298690" y="1610360"/>
            <a:ext cx="913765" cy="7715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Indexer</a:t>
            </a:r>
          </a:p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(filter/compute)</a:t>
            </a:r>
          </a:p>
        </p:txBody>
      </p:sp>
      <p:sp>
        <p:nvSpPr>
          <p:cNvPr id="42" name="Rectangles 41"/>
          <p:cNvSpPr/>
          <p:nvPr/>
        </p:nvSpPr>
        <p:spPr>
          <a:xfrm>
            <a:off x="9304020" y="2847975"/>
            <a:ext cx="913765" cy="7715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Filter / compute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9058910" y="2461895"/>
            <a:ext cx="2524125" cy="2334895"/>
          </a:xfrm>
          <a:prstGeom prst="roundRect">
            <a:avLst>
              <a:gd name="adj" fmla="val 977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endParaRPr lang="en-US" sz="1400">
              <a:solidFill>
                <a:schemeClr val="bg1"/>
              </a:solidFill>
              <a:sym typeface="HelveticaNeueLT Pro 55 Roman" panose="020B0604020202020204" pitchFamily="34" charset="0"/>
            </a:endParaRPr>
          </a:p>
        </p:txBody>
      </p:sp>
      <p:sp>
        <p:nvSpPr>
          <p:cNvPr id="45" name="Rectangles 44"/>
          <p:cNvSpPr/>
          <p:nvPr/>
        </p:nvSpPr>
        <p:spPr>
          <a:xfrm>
            <a:off x="9227820" y="2312670"/>
            <a:ext cx="951865" cy="266700"/>
          </a:xfrm>
          <a:prstGeom prst="rect">
            <a:avLst/>
          </a:prstGeom>
          <a:ln w="158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ctr"/>
            <a:r>
              <a:rPr lang="x-none" altLang="en-US" sz="1400">
                <a:solidFill>
                  <a:schemeClr val="tx1"/>
                </a:solidFill>
                <a:sym typeface="HelveticaNeueLT Pro 55 Roman" panose="020B0604020202020204" pitchFamily="34" charset="0"/>
              </a:rPr>
              <a:t>Analysis</a:t>
            </a:r>
          </a:p>
        </p:txBody>
      </p:sp>
      <p:cxnSp>
        <p:nvCxnSpPr>
          <p:cNvPr id="48" name="Elbow Connector 47"/>
          <p:cNvCxnSpPr>
            <a:stCxn id="41" idx="2"/>
            <a:endCxn id="39" idx="1"/>
          </p:cNvCxnSpPr>
          <p:nvPr/>
        </p:nvCxnSpPr>
        <p:spPr>
          <a:xfrm rot="5400000">
            <a:off x="7533640" y="2602865"/>
            <a:ext cx="443865" cy="3175"/>
          </a:xfrm>
          <a:prstGeom prst="bentConnector3">
            <a:avLst>
              <a:gd name="adj1" fmla="val 50072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42" idx="2"/>
            <a:endCxn id="40" idx="0"/>
          </p:cNvCxnSpPr>
          <p:nvPr/>
        </p:nvCxnSpPr>
        <p:spPr>
          <a:xfrm rot="5400000">
            <a:off x="9473565" y="3693795"/>
            <a:ext cx="361950" cy="21336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39" idx="4"/>
            <a:endCxn id="42" idx="1"/>
          </p:cNvCxnSpPr>
          <p:nvPr/>
        </p:nvCxnSpPr>
        <p:spPr>
          <a:xfrm>
            <a:off x="8075295" y="3232785"/>
            <a:ext cx="1228725" cy="1270"/>
          </a:xfrm>
          <a:prstGeom prst="bentConnector3">
            <a:avLst>
              <a:gd name="adj1" fmla="val 50026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31" idx="3"/>
            <a:endCxn id="41" idx="1"/>
          </p:cNvCxnSpPr>
          <p:nvPr/>
        </p:nvCxnSpPr>
        <p:spPr>
          <a:xfrm flipV="1">
            <a:off x="6262370" y="1996440"/>
            <a:ext cx="1036320" cy="14414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3" name="Flowchart: Multidocument 52"/>
          <p:cNvSpPr/>
          <p:nvPr/>
        </p:nvSpPr>
        <p:spPr>
          <a:xfrm>
            <a:off x="6946900" y="5237480"/>
            <a:ext cx="640080" cy="640080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summary.csv</a:t>
            </a:r>
          </a:p>
        </p:txBody>
      </p:sp>
      <p:cxnSp>
        <p:nvCxnSpPr>
          <p:cNvPr id="54" name="Elbow Connector 53"/>
          <p:cNvCxnSpPr>
            <a:stCxn id="62" idx="2"/>
            <a:endCxn id="53" idx="0"/>
          </p:cNvCxnSpPr>
          <p:nvPr/>
        </p:nvCxnSpPr>
        <p:spPr>
          <a:xfrm rot="5400000">
            <a:off x="7360920" y="4842510"/>
            <a:ext cx="344805" cy="445135"/>
          </a:xfrm>
          <a:prstGeom prst="bentConnector3">
            <a:avLst>
              <a:gd name="adj1" fmla="val 50092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2" idx="3"/>
            <a:endCxn id="37" idx="1"/>
          </p:cNvCxnSpPr>
          <p:nvPr/>
        </p:nvCxnSpPr>
        <p:spPr>
          <a:xfrm flipV="1">
            <a:off x="10217785" y="3232150"/>
            <a:ext cx="247650" cy="1905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Flowchart: Document 55"/>
          <p:cNvSpPr/>
          <p:nvPr/>
        </p:nvSpPr>
        <p:spPr>
          <a:xfrm>
            <a:off x="10754995" y="3981450"/>
            <a:ext cx="640080" cy="640080"/>
          </a:xfrm>
          <a:prstGeom prst="flowChart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report</a:t>
            </a:r>
          </a:p>
        </p:txBody>
      </p:sp>
      <p:cxnSp>
        <p:nvCxnSpPr>
          <p:cNvPr id="57" name="Elbow Connector 56"/>
          <p:cNvCxnSpPr>
            <a:stCxn id="40" idx="2"/>
            <a:endCxn id="43" idx="0"/>
          </p:cNvCxnSpPr>
          <p:nvPr/>
        </p:nvCxnSpPr>
        <p:spPr>
          <a:xfrm rot="5400000">
            <a:off x="9273858" y="4849178"/>
            <a:ext cx="544195" cy="3810"/>
          </a:xfrm>
          <a:prstGeom prst="bentConnector3">
            <a:avLst>
              <a:gd name="adj1" fmla="val 53851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" name="Flowchart: Document 57"/>
          <p:cNvSpPr/>
          <p:nvPr/>
        </p:nvSpPr>
        <p:spPr>
          <a:xfrm>
            <a:off x="9973945" y="3983355"/>
            <a:ext cx="640080" cy="640080"/>
          </a:xfrm>
          <a:prstGeom prst="flowChart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.csv</a:t>
            </a:r>
          </a:p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.xlsx</a:t>
            </a:r>
          </a:p>
        </p:txBody>
      </p:sp>
      <p:cxnSp>
        <p:nvCxnSpPr>
          <p:cNvPr id="59" name="Elbow Connector 58"/>
          <p:cNvCxnSpPr>
            <a:stCxn id="42" idx="2"/>
            <a:endCxn id="58" idx="0"/>
          </p:cNvCxnSpPr>
          <p:nvPr/>
        </p:nvCxnSpPr>
        <p:spPr>
          <a:xfrm rot="5400000" flipV="1">
            <a:off x="9845675" y="3535045"/>
            <a:ext cx="363855" cy="532765"/>
          </a:xfrm>
          <a:prstGeom prst="bent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37" idx="2"/>
            <a:endCxn id="56" idx="0"/>
          </p:cNvCxnSpPr>
          <p:nvPr/>
        </p:nvCxnSpPr>
        <p:spPr>
          <a:xfrm rot="5400000" flipV="1">
            <a:off x="10744835" y="3651250"/>
            <a:ext cx="508000" cy="15240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Rectangles 61"/>
          <p:cNvSpPr/>
          <p:nvPr/>
        </p:nvSpPr>
        <p:spPr>
          <a:xfrm>
            <a:off x="7298690" y="4121150"/>
            <a:ext cx="913765" cy="77152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Summary</a:t>
            </a:r>
          </a:p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(filter/compute)</a:t>
            </a:r>
          </a:p>
        </p:txBody>
      </p:sp>
      <p:cxnSp>
        <p:nvCxnSpPr>
          <p:cNvPr id="63" name="Elbow Connector 62"/>
          <p:cNvCxnSpPr>
            <a:stCxn id="62" idx="2"/>
            <a:endCxn id="64" idx="0"/>
          </p:cNvCxnSpPr>
          <p:nvPr/>
        </p:nvCxnSpPr>
        <p:spPr>
          <a:xfrm rot="5400000" flipV="1">
            <a:off x="7792720" y="4855845"/>
            <a:ext cx="344805" cy="418465"/>
          </a:xfrm>
          <a:prstGeom prst="bentConnector3">
            <a:avLst>
              <a:gd name="adj1" fmla="val 50092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4" name="Flowchart: Multidocument 63"/>
          <p:cNvSpPr/>
          <p:nvPr/>
        </p:nvSpPr>
        <p:spPr>
          <a:xfrm>
            <a:off x="7810500" y="5237480"/>
            <a:ext cx="640080" cy="640080"/>
          </a:xfrm>
          <a:prstGeom prst="flowChartMulti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WAT</a:t>
            </a:r>
          </a:p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report</a:t>
            </a:r>
          </a:p>
        </p:txBody>
      </p:sp>
      <p:cxnSp>
        <p:nvCxnSpPr>
          <p:cNvPr id="65" name="Elbow Connector 64"/>
          <p:cNvCxnSpPr>
            <a:stCxn id="31" idx="3"/>
            <a:endCxn id="62" idx="1"/>
          </p:cNvCxnSpPr>
          <p:nvPr/>
        </p:nvCxnSpPr>
        <p:spPr>
          <a:xfrm>
            <a:off x="6262370" y="3437890"/>
            <a:ext cx="1036320" cy="106934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6" name="Flowchart: Document 65"/>
          <p:cNvSpPr/>
          <p:nvPr/>
        </p:nvSpPr>
        <p:spPr>
          <a:xfrm>
            <a:off x="4751705" y="886460"/>
            <a:ext cx="640080" cy="640080"/>
          </a:xfrm>
          <a:prstGeom prst="flowChart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EazyExpert.xlsx</a:t>
            </a:r>
          </a:p>
        </p:txBody>
      </p:sp>
      <p:sp>
        <p:nvSpPr>
          <p:cNvPr id="67" name="Rectangles 66"/>
          <p:cNvSpPr/>
          <p:nvPr/>
        </p:nvSpPr>
        <p:spPr>
          <a:xfrm>
            <a:off x="5349240" y="2172335"/>
            <a:ext cx="913765" cy="51689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vertOverflow="overflow" horzOverflow="overflow" vert="horz" wrap="square" lIns="46990" tIns="46990" rIns="46990" bIns="4699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400">
                <a:solidFill>
                  <a:schemeClr val="bg1"/>
                </a:solidFill>
                <a:sym typeface="HelveticaNeueLT Pro 55 Roman" panose="020B0604020202020204" pitchFamily="34" charset="0"/>
              </a:rPr>
              <a:t>Converter</a:t>
            </a:r>
          </a:p>
        </p:txBody>
      </p:sp>
      <p:sp>
        <p:nvSpPr>
          <p:cNvPr id="68" name="Flowchart: Document 67"/>
          <p:cNvSpPr/>
          <p:nvPr/>
        </p:nvSpPr>
        <p:spPr>
          <a:xfrm>
            <a:off x="5481320" y="886460"/>
            <a:ext cx="640080" cy="640080"/>
          </a:xfrm>
          <a:prstGeom prst="flowChartDocumen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.bsp</a:t>
            </a:r>
          </a:p>
        </p:txBody>
      </p:sp>
      <p:sp>
        <p:nvSpPr>
          <p:cNvPr id="69" name="Flowchart: Sequential Access Storage 68"/>
          <p:cNvSpPr/>
          <p:nvPr/>
        </p:nvSpPr>
        <p:spPr>
          <a:xfrm>
            <a:off x="6257290" y="886460"/>
            <a:ext cx="640080" cy="640080"/>
          </a:xfrm>
          <a:prstGeom prst="flowChartMagneticTap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legacy</a:t>
            </a:r>
          </a:p>
          <a:p>
            <a:pPr lvl="0" algn="ctr" fontAlgn="ctr">
              <a:buClrTx/>
              <a:buSzTx/>
              <a:buFontTx/>
            </a:pPr>
            <a:r>
              <a:rPr lang="x-none" altLang="en-US" sz="1000">
                <a:solidFill>
                  <a:schemeClr val="tx1"/>
                </a:solidFill>
                <a:sym typeface="HelveticaNeueLT Pro 55 Roman" panose="020B0604020202020204" pitchFamily="34" charset="0"/>
              </a:rPr>
              <a:t>datalog</a:t>
            </a:r>
          </a:p>
        </p:txBody>
      </p:sp>
      <p:cxnSp>
        <p:nvCxnSpPr>
          <p:cNvPr id="70" name="Elbow Connector 69"/>
          <p:cNvCxnSpPr>
            <a:stCxn id="66" idx="2"/>
            <a:endCxn id="67" idx="0"/>
          </p:cNvCxnSpPr>
          <p:nvPr/>
        </p:nvCxnSpPr>
        <p:spPr>
          <a:xfrm rot="5400000" flipV="1">
            <a:off x="5094923" y="1460818"/>
            <a:ext cx="688340" cy="734695"/>
          </a:xfrm>
          <a:prstGeom prst="bentConnector3">
            <a:avLst>
              <a:gd name="adj1" fmla="val 53090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8" idx="2"/>
            <a:endCxn id="67" idx="0"/>
          </p:cNvCxnSpPr>
          <p:nvPr/>
        </p:nvCxnSpPr>
        <p:spPr>
          <a:xfrm rot="5400000" flipV="1">
            <a:off x="5459730" y="1825625"/>
            <a:ext cx="688340" cy="5080"/>
          </a:xfrm>
          <a:prstGeom prst="bentConnector3">
            <a:avLst>
              <a:gd name="adj1" fmla="val 53137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9" idx="2"/>
            <a:endCxn id="67" idx="0"/>
          </p:cNvCxnSpPr>
          <p:nvPr/>
        </p:nvCxnSpPr>
        <p:spPr>
          <a:xfrm rot="5400000">
            <a:off x="5868988" y="1463993"/>
            <a:ext cx="645795" cy="77089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3" name="Elbow Connector 72"/>
          <p:cNvCxnSpPr>
            <a:stCxn id="67" idx="2"/>
            <a:endCxn id="31" idx="0"/>
          </p:cNvCxnSpPr>
          <p:nvPr/>
        </p:nvCxnSpPr>
        <p:spPr>
          <a:xfrm rot="5400000">
            <a:off x="5552440" y="2941955"/>
            <a:ext cx="506730" cy="3175"/>
          </a:xfrm>
          <a:prstGeom prst="bentConnector3">
            <a:avLst>
              <a:gd name="adj1" fmla="val 49937"/>
            </a:avLst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窄&quot;,&quot;HeaderHeight&quot;:11.0,&quot;FooterHeight&quot;:5.3000000000000007,&quot;SideMargin&quot;:3.9000000000000004,&quot;TopMargin&quot;:0.0,&quot;BottomMargin&quot;:0.0,&quot;IntervalMargin&quot;:1.0,&quot;SettingType&quot;:&quot;System&quot;}"/>
  <p:tag name="ISLIDE.THEME" val="95e537a8-abcd-4ea9-88f7-74521ab03f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87">
      <a:dk1>
        <a:srgbClr val="262626"/>
      </a:dk1>
      <a:lt1>
        <a:srgbClr val="FFFFFF"/>
      </a:lt1>
      <a:dk2>
        <a:srgbClr val="3F3F3F"/>
      </a:dk2>
      <a:lt2>
        <a:srgbClr val="E6E4E4"/>
      </a:lt2>
      <a:accent1>
        <a:srgbClr val="034694"/>
      </a:accent1>
      <a:accent2>
        <a:srgbClr val="FFC000"/>
      </a:accent2>
      <a:accent3>
        <a:srgbClr val="0086D0"/>
      </a:accent3>
      <a:accent4>
        <a:srgbClr val="FF6600"/>
      </a:accent4>
      <a:accent5>
        <a:srgbClr val="8ADBE6"/>
      </a:accent5>
      <a:accent6>
        <a:srgbClr val="F9A287"/>
      </a:accent6>
      <a:hlink>
        <a:srgbClr val="0563C1"/>
      </a:hlink>
      <a:folHlink>
        <a:srgbClr val="954D72"/>
      </a:folHlink>
    </a:clrScheme>
    <a:fontScheme name="自定义 64">
      <a:majorFont>
        <a:latin typeface="HelveticaNeueLT Pro 75 Bd"/>
        <a:ea typeface="思源黑体 CN Bold"/>
        <a:cs typeface=""/>
      </a:majorFont>
      <a:minorFont>
        <a:latin typeface="HelveticaNeueLT Pro 55 Roman"/>
        <a:ea typeface="思源黑体 CN Regular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solidFill>
            <a:schemeClr val="accent3">
              <a:shade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 fontAlgn="ctr">
          <a:defRPr sz="1400" smtClean="0">
            <a:solidFill>
              <a:schemeClr val="bg1"/>
            </a:solidFill>
            <a:sym typeface="HelveticaNeueLT Pro 55 Roman" panose="020B0604020202020204" pitchFamily="34" charset="0"/>
          </a:defRPr>
        </a:defPPr>
      </a:lstStyle>
    </a:spDef>
    <a:lnDef>
      <a:spPr>
        <a:ln w="15875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252095" indent="-230505" algn="l">
          <a:lnSpc>
            <a:spcPct val="120000"/>
          </a:lnSpc>
          <a:spcBef>
            <a:spcPts val="100"/>
          </a:spcBef>
          <a:defRPr sz="14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285</Words>
  <Application>Microsoft Office PowerPoint</Application>
  <PresentationFormat>宽屏</PresentationFormat>
  <Paragraphs>100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微软雅黑</vt:lpstr>
      <vt:lpstr>思源黑体 CN Bold</vt:lpstr>
      <vt:lpstr>HelveticaNeueLT Pro 75 Bd</vt:lpstr>
      <vt:lpstr>HelveticaNeueLT Pro 55 Roman</vt:lpstr>
      <vt:lpstr>思源黑体 CN Regular</vt:lpstr>
      <vt:lpstr>Office 主题​​</vt:lpstr>
      <vt:lpstr>Wafer-Level Parametric Testing</vt:lpstr>
      <vt:lpstr>基础设施</vt:lpstr>
      <vt:lpstr>基础设施</vt:lpstr>
      <vt:lpstr>基础设施</vt:lpstr>
      <vt:lpstr>基础设施</vt:lpstr>
      <vt:lpstr>基础设施</vt:lpstr>
      <vt:lpstr>圆片测试软件/数据处理系统</vt:lpstr>
      <vt:lpstr>PowerPoint 演示文稿</vt:lpstr>
    </vt:vector>
  </TitlesOfParts>
  <Manager>iSlide</Manager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丁 芳芳</dc:creator>
  <cp:lastModifiedBy>王 臻极</cp:lastModifiedBy>
  <cp:revision>13</cp:revision>
  <cp:lastPrinted>2023-01-06T02:30:42Z</cp:lastPrinted>
  <dcterms:created xsi:type="dcterms:W3CDTF">2023-01-06T02:30:42Z</dcterms:created>
  <dcterms:modified xsi:type="dcterms:W3CDTF">2023-01-06T03:46:26Z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95e537a8-abcd-4ea9-88f7-74521ab03f22</vt:lpwstr>
  </property>
  <property fmtid="{D5CDD505-2E9C-101B-9397-08002B2CF9AE}" pid="3" name="ICV">
    <vt:lpwstr/>
  </property>
  <property fmtid="{D5CDD505-2E9C-101B-9397-08002B2CF9AE}" pid="4" name="KSOProductBuildVer">
    <vt:lpwstr>1033-11.1.0.11664</vt:lpwstr>
  </property>
</Properties>
</file>